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07" autoAdjust="0"/>
  </p:normalViewPr>
  <p:slideViewPr>
    <p:cSldViewPr snapToGrid="0" snapToObjects="1">
      <p:cViewPr varScale="1">
        <p:scale>
          <a:sx n="61" d="100"/>
          <a:sy n="61" d="100"/>
        </p:scale>
        <p:origin x="16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7C9BFC7-BB44-4D71-B823-BEBE93263F11}" type="datetimeFigureOut">
              <a:rPr lang="ar-SA" smtClean="0"/>
              <a:t>14/01/1442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DF0F45B-1604-4A28-B172-F8347249D8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814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التلميذ : ما أنواع الجمل ؟  مم تتكون الجملة الاسمية ؟  أكون الجملة الاسمية من مبتدأ </a:t>
            </a:r>
            <a:r>
              <a:rPr lang="ar-SA" sz="20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وخبربصيغة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المفرد</a:t>
            </a:r>
          </a:p>
          <a:p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تعال نتعرف قواعد جديدة تتعلق بالجملة الاسمية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0F45B-1604-4A28-B172-F8347249D826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2131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0F45B-1604-4A28-B172-F8347249D826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0600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وهكذا نكون قد تعلمنا الجملة الاسمية مفرد ومثنى وجمع</a:t>
            </a:r>
          </a:p>
          <a:p>
            <a:r>
              <a:rPr lang="ar-SA" sz="2000" b="1">
                <a:latin typeface="Sakkal Majalla" panose="02000000000000000000" pitchFamily="2" charset="-78"/>
                <a:cs typeface="Sakkal Majalla" panose="02000000000000000000" pitchFamily="2" charset="-78"/>
              </a:rPr>
              <a:t>وإلى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اللقاء بدرس آخر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0F45B-1604-4A28-B172-F8347249D826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773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 لغوي</a:t>
            </a:r>
            <a:b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الاسمية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25" y="274638"/>
            <a:ext cx="8349175" cy="75230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 من الدرس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:أن يكتب التلميذ جملة اسمية في المفرد والمثنى والجمع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6942"/>
            <a:ext cx="6450037" cy="5099221"/>
          </a:xfrm>
        </p:spPr>
        <p:txBody>
          <a:bodyPr/>
          <a:lstStyle/>
          <a:p>
            <a:pPr marL="0" indent="0" algn="r">
              <a:buNone/>
            </a:pPr>
            <a:endParaRPr lang="ar-SA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المعلمُ يستخدمُ الحاسوبَ في تحضيرِ الدروسَ.</a:t>
            </a:r>
          </a:p>
          <a:p>
            <a:pPr marL="0" indent="0" algn="r">
              <a:buNone/>
            </a:pPr>
            <a:endParaRPr lang="ar-SA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الطبيبةُ تستخدمُ الحاسوبَ في حفظِ المعلوماتِ.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0AAF94A8-AB49-4FB2-99E5-C7E843D24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أحول الجملتين الآتيتين من المفرد إلى المثنى</a:t>
            </a:r>
          </a:p>
        </p:txBody>
      </p:sp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A57FFC72-D7D8-4D8B-85F1-DA17F5C57CA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0598076"/>
              </p:ext>
            </p:extLst>
          </p:nvPr>
        </p:nvGraphicFramePr>
        <p:xfrm>
          <a:off x="4648200" y="1417638"/>
          <a:ext cx="3896710" cy="283905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96710">
                  <a:extLst>
                    <a:ext uri="{9D8B030D-6E8A-4147-A177-3AD203B41FA5}">
                      <a16:colId xmlns:a16="http://schemas.microsoft.com/office/drawing/2014/main" val="4177852427"/>
                    </a:ext>
                  </a:extLst>
                </a:gridCol>
              </a:tblGrid>
              <a:tr h="97092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الجملة في المفرد</a:t>
                      </a:r>
                    </a:p>
                    <a:p>
                      <a:pPr algn="r" rtl="1"/>
                      <a:endParaRPr lang="ar-SA" sz="20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991036"/>
                  </a:ext>
                </a:extLst>
              </a:tr>
              <a:tr h="970922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المعلمُ يستخدمُ الحاسوبَ في تحضيرِ الدروسَ.</a:t>
                      </a:r>
                    </a:p>
                    <a:p>
                      <a:pPr algn="r" rtl="1"/>
                      <a:endParaRPr lang="ar-SA" sz="20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164467"/>
                  </a:ext>
                </a:extLst>
              </a:tr>
              <a:tr h="897208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الطبيبةُ تستخدمُ الحاسوبَ في حفظِ المعلوماتِ</a:t>
                      </a:r>
                    </a:p>
                    <a:p>
                      <a:pPr algn="r" rtl="1"/>
                      <a:endParaRPr lang="ar-SA" sz="20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196834"/>
                  </a:ext>
                </a:extLst>
              </a:tr>
            </a:tbl>
          </a:graphicData>
        </a:graphic>
      </p:graphicFrame>
      <p:graphicFrame>
        <p:nvGraphicFramePr>
          <p:cNvPr id="10" name="جدول 10">
            <a:extLst>
              <a:ext uri="{FF2B5EF4-FFF2-40B4-BE49-F238E27FC236}">
                <a16:creationId xmlns:a16="http://schemas.microsoft.com/office/drawing/2014/main" id="{A85822FB-EEB5-4CE4-8697-2ECF79FC930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63546949"/>
              </p:ext>
            </p:extLst>
          </p:nvPr>
        </p:nvGraphicFramePr>
        <p:xfrm>
          <a:off x="599091" y="1417636"/>
          <a:ext cx="4049110" cy="286039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49110">
                  <a:extLst>
                    <a:ext uri="{9D8B030D-6E8A-4147-A177-3AD203B41FA5}">
                      <a16:colId xmlns:a16="http://schemas.microsoft.com/office/drawing/2014/main" val="3364951855"/>
                    </a:ext>
                  </a:extLst>
                </a:gridCol>
              </a:tblGrid>
              <a:tr h="95346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الجملة في المثنى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990894"/>
                  </a:ext>
                </a:extLst>
              </a:tr>
              <a:tr h="953464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المعلمان يستخدمان الحاسوبَ في تحضيرِ الدروسَ.</a:t>
                      </a:r>
                    </a:p>
                    <a:p>
                      <a:pPr algn="r" rtl="1"/>
                      <a:endParaRPr lang="ar-SA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956770"/>
                  </a:ext>
                </a:extLst>
              </a:tr>
              <a:tr h="953464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الطبيبتان تستخدمان الحاسوبَ في حفظِ المعلوماتِ</a:t>
                      </a:r>
                    </a:p>
                    <a:p>
                      <a:pPr algn="r" rtl="1"/>
                      <a:endParaRPr lang="ar-SA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103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6DF4DDAD-BAA2-4BEB-97C3-76D40DA0B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869" y="480848"/>
            <a:ext cx="2443655" cy="4541729"/>
          </a:xfrm>
        </p:spPr>
        <p:txBody>
          <a:bodyPr/>
          <a:lstStyle/>
          <a:p>
            <a:endParaRPr lang="ar-SA" dirty="0"/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9C0D0D84-7AF3-4BDC-AA64-FA098B645CE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5529397"/>
              </p:ext>
            </p:extLst>
          </p:nvPr>
        </p:nvGraphicFramePr>
        <p:xfrm>
          <a:off x="3373823" y="520264"/>
          <a:ext cx="2443655" cy="351571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43655">
                  <a:extLst>
                    <a:ext uri="{9D8B030D-6E8A-4147-A177-3AD203B41FA5}">
                      <a16:colId xmlns:a16="http://schemas.microsoft.com/office/drawing/2014/main" val="2302614859"/>
                    </a:ext>
                  </a:extLst>
                </a:gridCol>
              </a:tblGrid>
              <a:tr h="70314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المثنى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879743"/>
                  </a:ext>
                </a:extLst>
              </a:tr>
              <a:tr h="70314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العاملتانِ نشيطتانِ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795541"/>
                  </a:ext>
                </a:extLst>
              </a:tr>
              <a:tr h="70314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المهندسانِ بارعانِ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123088"/>
                  </a:ext>
                </a:extLst>
              </a:tr>
              <a:tr h="70314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الطائرتانِ محلقتانِ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424345"/>
                  </a:ext>
                </a:extLst>
              </a:tr>
              <a:tr h="70314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الطيارانِ ماهرانِ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527406"/>
                  </a:ext>
                </a:extLst>
              </a:tr>
            </a:tbl>
          </a:graphicData>
        </a:graphic>
      </p:graphicFrame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id="{1E913845-5927-4A5E-99BB-DBB9D8BE8D4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10021040"/>
              </p:ext>
            </p:extLst>
          </p:nvPr>
        </p:nvGraphicFramePr>
        <p:xfrm>
          <a:off x="5770179" y="520264"/>
          <a:ext cx="2727436" cy="351571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27436">
                  <a:extLst>
                    <a:ext uri="{9D8B030D-6E8A-4147-A177-3AD203B41FA5}">
                      <a16:colId xmlns:a16="http://schemas.microsoft.com/office/drawing/2014/main" val="2708065278"/>
                    </a:ext>
                  </a:extLst>
                </a:gridCol>
              </a:tblGrid>
              <a:tr h="703142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المفرد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823126"/>
                  </a:ext>
                </a:extLst>
              </a:tr>
              <a:tr h="703142">
                <a:tc>
                  <a:txBody>
                    <a:bodyPr/>
                    <a:lstStyle/>
                    <a:p>
                      <a:pPr algn="r" rtl="1"/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العاملةُ نشيطةٌ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754378"/>
                  </a:ext>
                </a:extLst>
              </a:tr>
              <a:tr h="703142">
                <a:tc>
                  <a:txBody>
                    <a:bodyPr/>
                    <a:lstStyle/>
                    <a:p>
                      <a:pPr algn="r" rtl="1"/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المهندسُ بارعٌ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679105"/>
                  </a:ext>
                </a:extLst>
              </a:tr>
              <a:tr h="703142">
                <a:tc>
                  <a:txBody>
                    <a:bodyPr/>
                    <a:lstStyle/>
                    <a:p>
                      <a:pPr algn="r" rtl="1"/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الطائرةُ محلقةٌ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778052"/>
                  </a:ext>
                </a:extLst>
              </a:tr>
              <a:tr h="703142">
                <a:tc>
                  <a:txBody>
                    <a:bodyPr/>
                    <a:lstStyle/>
                    <a:p>
                      <a:pPr algn="r" rtl="1"/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الطيارُ ماهرٌ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958732"/>
                  </a:ext>
                </a:extLst>
              </a:tr>
            </a:tbl>
          </a:graphicData>
        </a:graphic>
      </p:graphicFrame>
      <p:graphicFrame>
        <p:nvGraphicFramePr>
          <p:cNvPr id="10" name="جدول 10">
            <a:extLst>
              <a:ext uri="{FF2B5EF4-FFF2-40B4-BE49-F238E27FC236}">
                <a16:creationId xmlns:a16="http://schemas.microsoft.com/office/drawing/2014/main" id="{C5982233-F096-47A9-8E4F-3C00E6E20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75461"/>
              </p:ext>
            </p:extLst>
          </p:nvPr>
        </p:nvGraphicFramePr>
        <p:xfrm>
          <a:off x="1240069" y="520264"/>
          <a:ext cx="2110105" cy="351571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10105">
                  <a:extLst>
                    <a:ext uri="{9D8B030D-6E8A-4147-A177-3AD203B41FA5}">
                      <a16:colId xmlns:a16="http://schemas.microsoft.com/office/drawing/2014/main" val="40764707"/>
                    </a:ext>
                  </a:extLst>
                </a:gridCol>
              </a:tblGrid>
              <a:tr h="70314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الجمع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457626"/>
                  </a:ext>
                </a:extLst>
              </a:tr>
              <a:tr h="703142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العاملاتُ نشيطاتٌ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837356"/>
                  </a:ext>
                </a:extLst>
              </a:tr>
              <a:tr h="703142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المهندسون بارعون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392998"/>
                  </a:ext>
                </a:extLst>
              </a:tr>
              <a:tr h="703142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الطائراتُ محلقاتٌ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05642"/>
                  </a:ext>
                </a:extLst>
              </a:tr>
              <a:tr h="703142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الطيارونَ ماهرونَ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70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5604"/>
            <a:ext cx="8229600" cy="592465"/>
          </a:xfrm>
        </p:spPr>
        <p:txBody>
          <a:bodyPr>
            <a:noAutofit/>
          </a:bodyPr>
          <a:lstStyle/>
          <a:p>
            <a:r>
              <a:rPr lang="ar-SA" sz="36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أحول الجملة الاسمية التالية من مفرد إلى مثنى ثم إلى جمع</a:t>
            </a:r>
            <a:endParaRPr lang="en-US" sz="3600" b="1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5476"/>
            <a:ext cx="6306207" cy="488068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مفرد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البلدةُ نظيفةٌ</a:t>
            </a:r>
          </a:p>
          <a:p>
            <a:pPr marL="0" indent="0" algn="r" rtl="1">
              <a:buNone/>
            </a:pP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مثنى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البلدتانِ نظيفتانِ</a:t>
            </a:r>
          </a:p>
          <a:p>
            <a:pPr marL="0" indent="0" algn="r" rtl="1">
              <a:buNone/>
            </a:pP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البلداتُ نظيفاتٌ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106</TotalTime>
  <Words>165</Words>
  <Application>Microsoft Office PowerPoint</Application>
  <PresentationFormat>عرض على الشاشة (4:3)</PresentationFormat>
  <Paragraphs>39</Paragraphs>
  <Slides>5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9" baseType="lpstr">
      <vt:lpstr>Arial</vt:lpstr>
      <vt:lpstr>Calibri</vt:lpstr>
      <vt:lpstr>Sakkal Majalla</vt:lpstr>
      <vt:lpstr>school</vt:lpstr>
      <vt:lpstr>تدريب لغوي الجملة الاسمية</vt:lpstr>
      <vt:lpstr>الهدف من الدرس :أن يكتب التلميذ جملة اسمية في المفرد والمثنى والجمع</vt:lpstr>
      <vt:lpstr>أحول الجملتين الآتيتين من المفرد إلى المثنى</vt:lpstr>
      <vt:lpstr>عرض تقديمي في PowerPoint</vt:lpstr>
      <vt:lpstr>أحول الجملة الاسمية التالية من مفرد إلى مثنى ثم إلى جمع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Emad Ahmad</cp:lastModifiedBy>
  <cp:revision>15</cp:revision>
  <dcterms:created xsi:type="dcterms:W3CDTF">2020-05-02T02:36:07Z</dcterms:created>
  <dcterms:modified xsi:type="dcterms:W3CDTF">2020-09-01T09:41:50Z</dcterms:modified>
</cp:coreProperties>
</file>