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76" autoAdjust="0"/>
  </p:normalViewPr>
  <p:slideViewPr>
    <p:cSldViewPr snapToGrid="0" snapToObjects="1">
      <p:cViewPr varScale="1">
        <p:scale>
          <a:sx n="57" d="100"/>
          <a:sy n="57" d="100"/>
        </p:scale>
        <p:origin x="17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DAA437-5136-485E-8AA5-15A196770152}" type="datetimeFigureOut">
              <a:rPr lang="ar-SA" smtClean="0"/>
              <a:t>16/01/1442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74753B1-E0D3-464F-AA2C-9FA04FFB2C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76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 : أعدد أنواع الفعل ؟ </a:t>
            </a:r>
            <a:r>
              <a:rPr lang="ar-SA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ماحركة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آخر الفعل الماضي ؟  في هذا الدرس سنتعرف على قواعد جديدة للفعل الماضي</a:t>
            </a:r>
          </a:p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بنا نقرأ الجمل 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753B1-E0D3-464F-AA2C-9FA04FFB2CA1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614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753B1-E0D3-464F-AA2C-9FA04FFB2CA1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18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 : تعلمنا اليوم أن الفعل الماضي مبني على الفتحة </a:t>
            </a:r>
          </a:p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SA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لاتنسى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أن تكتب جمل تحتوي على فعل ماضي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753B1-E0D3-464F-AA2C-9FA04FFB2CA1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35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لغوي</a:t>
            </a:r>
            <a:b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الفعل الماضي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5" y="274638"/>
            <a:ext cx="8349175" cy="86484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أن يكّون التلميذ جملة فعلية فعلها ماضي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958"/>
            <a:ext cx="6253089" cy="488820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اتخذَ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سيفُ الدولةِ قلعةَ حلبَ مقراً لهُ.</a:t>
            </a:r>
          </a:p>
          <a:p>
            <a:pPr marL="0" indent="0" algn="r">
              <a:buNone/>
            </a:pP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sz="36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بذرَ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الفلاحُ الأرضَ.</a:t>
            </a:r>
          </a:p>
          <a:p>
            <a:pPr marL="0" indent="0" algn="r">
              <a:buNone/>
            </a:pP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sz="36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كتبَ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المعلمُ على السبورةِ.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268"/>
            <a:ext cx="8060267" cy="568589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SA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أذكر الأفعال الماضية التي وردت في الجمل السابقة و </a:t>
            </a:r>
            <a:r>
              <a:rPr lang="ar-SA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ماحركة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آخرها:</a:t>
            </a:r>
          </a:p>
          <a:p>
            <a:pPr marL="0" indent="0" algn="ctr" rtl="1">
              <a:buNone/>
            </a:pPr>
            <a:endParaRPr lang="ar-SA" sz="4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اتخذ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بذرَ           كتبَ</a:t>
            </a:r>
          </a:p>
          <a:p>
            <a:pPr marL="0" indent="0" algn="ctr" rtl="1">
              <a:buNone/>
            </a:pP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وحركة آخرها الفتحة</a:t>
            </a:r>
          </a:p>
          <a:p>
            <a:pPr marL="0" indent="0" algn="r" rtl="1">
              <a:buNone/>
            </a:pP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268"/>
            <a:ext cx="8229600" cy="5685896"/>
          </a:xfrm>
        </p:spPr>
        <p:txBody>
          <a:bodyPr/>
          <a:lstStyle/>
          <a:p>
            <a:pPr marL="0" indent="0" algn="r" rtl="1">
              <a:buNone/>
            </a:pP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D1E9E575-A7B5-4F1F-97F1-A7BC140A4FAB}"/>
              </a:ext>
            </a:extLst>
          </p:cNvPr>
          <p:cNvSpPr/>
          <p:nvPr/>
        </p:nvSpPr>
        <p:spPr>
          <a:xfrm>
            <a:off x="829733" y="553991"/>
            <a:ext cx="7704667" cy="3967209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أتعلم</a:t>
            </a:r>
          </a:p>
          <a:p>
            <a:pPr algn="ctr"/>
            <a:endParaRPr lang="ar-SA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الفعل الماضي مبني على الفتحة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10709E63-8816-4490-ADFC-0B728A8C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أكمل ما يأتي وفق النموذج :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13E07F99-25BA-421E-A6EF-0A307E43D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95332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فعلٌ ماضٍ مبنيٌ على الفتحة</a:t>
            </a:r>
          </a:p>
          <a:p>
            <a:pPr marL="0" indent="0" algn="r" rtl="1">
              <a:buNone/>
            </a:pP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فعلٌ ماضٍ مبنيٌ على الفتحة</a:t>
            </a:r>
          </a:p>
          <a:p>
            <a:pPr marL="0" indent="0" algn="r" rtl="1">
              <a:buNone/>
            </a:pP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فعلٌ ماضٍ مبنيٌ على الفتحة</a:t>
            </a:r>
          </a:p>
          <a:p>
            <a:pPr marL="0" indent="0" algn="r" rtl="1">
              <a:buNone/>
            </a:pP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728A910-F8BB-4E7B-A54A-023676E6C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2532" y="1600200"/>
            <a:ext cx="3234267" cy="4525963"/>
          </a:xfrm>
        </p:spPr>
        <p:txBody>
          <a:bodyPr>
            <a:normAutofit/>
          </a:bodyPr>
          <a:lstStyle/>
          <a:p>
            <a:pPr marL="0" indent="0" rtl="1">
              <a:buNone/>
            </a:pP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اتخذَ :</a:t>
            </a:r>
          </a:p>
          <a:p>
            <a:pPr marL="0" indent="0" rtl="1">
              <a:buNone/>
            </a:pP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بذرَ :</a:t>
            </a:r>
          </a:p>
          <a:p>
            <a:pPr marL="0" indent="0" rtl="1">
              <a:buNone/>
            </a:pP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كتبَ :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B5164-C85E-41E7-9436-6A7400BD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أكونُ جملةً تشتملُ على فعلٍ ماضٍ مبني على الفتحة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105E50-4A03-4947-8576-02B2B876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133" y="1417638"/>
            <a:ext cx="55880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ذهبَ الطفلُ إلى المدرسةِ</a:t>
            </a:r>
          </a:p>
        </p:txBody>
      </p:sp>
    </p:spTree>
    <p:extLst>
      <p:ext uri="{BB962C8B-B14F-4D97-AF65-F5344CB8AC3E}">
        <p14:creationId xmlns:p14="http://schemas.microsoft.com/office/powerpoint/2010/main" val="1813679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71</TotalTime>
  <Words>147</Words>
  <Application>Microsoft Office PowerPoint</Application>
  <PresentationFormat>عرض على الشاشة (4:3)</PresentationFormat>
  <Paragraphs>31</Paragraphs>
  <Slides>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تدريب لغوي الفعل الماضي</vt:lpstr>
      <vt:lpstr>الهدف من الدرس : أن يكّون التلميذ جملة فعلية فعلها ماضي</vt:lpstr>
      <vt:lpstr>عرض تقديمي في PowerPoint</vt:lpstr>
      <vt:lpstr>عرض تقديمي في PowerPoint</vt:lpstr>
      <vt:lpstr>أكمل ما يأتي وفق النموذج :</vt:lpstr>
      <vt:lpstr>أكونُ جملةً تشتملُ على فعلٍ ماضٍ مبني على الفتحة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Emad Ahmad</cp:lastModifiedBy>
  <cp:revision>10</cp:revision>
  <dcterms:created xsi:type="dcterms:W3CDTF">2020-05-02T02:36:07Z</dcterms:created>
  <dcterms:modified xsi:type="dcterms:W3CDTF">2020-09-03T09:32:06Z</dcterms:modified>
</cp:coreProperties>
</file>