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بنفسج" initials="بنفسج" lastIdx="1" clrIdx="0">
    <p:extLst>
      <p:ext uri="{19B8F6BF-5375-455C-9EA6-DF929625EA0E}">
        <p15:presenceInfo xmlns:p15="http://schemas.microsoft.com/office/powerpoint/2012/main" userId="بنفسج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تكيف النباتات مع بيئاتها 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لنتذكر معاً ما تعلمناه سابقاً :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تعريف البيئة ؟</a:t>
            </a:r>
          </a:p>
          <a:p>
            <a:pPr marL="0" indent="0" algn="r">
              <a:buNone/>
            </a:pPr>
            <a:r>
              <a:rPr lang="ar-SA" dirty="0"/>
              <a:t>    هي كلُّ ما يحيطُ بالكائنِ الحي من كائناتٍ حيةٍ وكائناتٍ </a:t>
            </a:r>
          </a:p>
          <a:p>
            <a:pPr marL="0" indent="0" algn="r">
              <a:buNone/>
            </a:pPr>
            <a:r>
              <a:rPr lang="ar-SA" dirty="0"/>
              <a:t>                                 غيرِ حيةٍ</a:t>
            </a:r>
          </a:p>
          <a:p>
            <a:pPr marL="0" indent="0" algn="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/>
              <a:t>ما أنواع البيئات؟</a:t>
            </a:r>
          </a:p>
          <a:p>
            <a:pPr marL="0" indent="0" algn="ctr">
              <a:buNone/>
            </a:pPr>
            <a:r>
              <a:rPr lang="ar-SA" dirty="0"/>
              <a:t> البيئةُ المائيةُ  وبيئةُ اليابسةِ </a:t>
            </a:r>
            <a:r>
              <a:rPr lang="en-US" dirty="0"/>
              <a:t>  </a:t>
            </a:r>
          </a:p>
          <a:p>
            <a:pPr marL="0" indent="0" algn="r">
              <a:buNone/>
            </a:pPr>
            <a:endParaRPr lang="ar-SA" dirty="0"/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تكيف النباتات الصحراوية مع بيئتها 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/>
              <a:t>الصبار والشيح والعاقول نباتاتٌ صحراوية تعيشُ في بيئةٍ تفتقرُ الى الماء , لذلك نجد فيها التكيفاتِ الآتيةَ :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dirty="0"/>
              <a:t>1- أوراقُ النباتات الصحراوية رفيعةٌ وإبريةٌ كالأشواك لتقلل من فقد الماء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B732E3A-95DD-45C5-B5E6-B14C01B14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7" y="2015882"/>
            <a:ext cx="2360808" cy="1768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C16A61A-027A-47F6-97EC-AA28DC4FE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908" y="2628052"/>
            <a:ext cx="4754880" cy="1156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1486433-8E49-4707-9A98-046040051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685" y="4812061"/>
            <a:ext cx="3695333" cy="1771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تكيف النباتات الصحراوية مع بيئتها :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/>
              <a:t>2- سوقُ النباتاتِ الصحراوية منتفخةٌ لتخزنَ أكبرَ كميةٍ من الماء.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r">
              <a:buNone/>
            </a:pPr>
            <a:r>
              <a:rPr lang="ar-SA" dirty="0"/>
              <a:t> </a:t>
            </a:r>
          </a:p>
          <a:p>
            <a:pPr marL="0" indent="0" algn="ctr">
              <a:buNone/>
            </a:pPr>
            <a:r>
              <a:rPr lang="ar-SA" dirty="0"/>
              <a:t>3- جذورُ النباتاتِ الصحراويةِ كثيرةُ التفرعِ لكي تحصلَ </a:t>
            </a:r>
            <a:r>
              <a:rPr lang="ar-SA" sz="2800" dirty="0"/>
              <a:t>على الماء القليلِ الموجود في التربة . </a:t>
            </a:r>
            <a:endParaRPr lang="en-US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8E51C5C-4785-4085-95FC-3D2324D13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90" y="2247350"/>
            <a:ext cx="3137095" cy="161583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DCC0065-CEAD-44AA-8859-50BF11E3C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452" y="4765085"/>
            <a:ext cx="3137095" cy="2008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E0F5799-9EE2-42ED-8E53-C9DEE2EBBC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306" t="4005" r="20081" b="4005"/>
          <a:stretch/>
        </p:blipFill>
        <p:spPr>
          <a:xfrm>
            <a:off x="6682153" y="2091101"/>
            <a:ext cx="1139483" cy="192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5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تكيف نباتات الغابة مع بيئتها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92D050"/>
                </a:solidFill>
              </a:rPr>
              <a:t>الصنوبر والسنديانُ: </a:t>
            </a:r>
            <a:r>
              <a:rPr lang="ar-SA" dirty="0"/>
              <a:t>أشجارٌ ضخمةٌ تعيش في الغابة أغصانها طويلةٌ ومتفرعةٌ سعياً وراءَ الضوءِ , أوراقها دائمة الخضرةِ . جذورها شديدةُ التفرعِ لامتصاصِ الماءِ .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4E0E1D8-F6AC-432C-8154-00859128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281" y="3329133"/>
            <a:ext cx="1752600" cy="26193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211620A-6F11-4037-BF77-F5A330569C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75" r="34004"/>
          <a:stretch/>
        </p:blipFill>
        <p:spPr>
          <a:xfrm>
            <a:off x="7150492" y="2868402"/>
            <a:ext cx="825890" cy="162763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76B6ACC-4760-49BF-A7E2-0A8BEA878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153" y="3329133"/>
            <a:ext cx="2326517" cy="25445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تكيف النباتات المائية مع بيئتها :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>
                <a:solidFill>
                  <a:srgbClr val="92D050"/>
                </a:solidFill>
              </a:rPr>
              <a:t>نباتُ الايلوديا : </a:t>
            </a:r>
            <a:r>
              <a:rPr lang="ar-SA" dirty="0"/>
              <a:t>يعيش مغموراً بالماء , أوراقهُ صغيرةٌ , ساقهُ رفيعةٌ ولينةٌ , جذورهُ ضعيفةٌ قليلةُ التفرعِ ,  يمكن مشاهدةُ هذا النبات في أحواض تربيةِ السمكِ .</a:t>
            </a:r>
            <a:r>
              <a:rPr lang="en-US" dirty="0"/>
              <a:t> 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E08DF5F-51C2-4793-8746-3B4BD4426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334" y="3323175"/>
            <a:ext cx="4848665" cy="28029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2935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234"/>
            <a:ext cx="8229600" cy="576775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FF0000"/>
                </a:solidFill>
              </a:rPr>
              <a:t>تكيف النباتات المائية مع بيئتها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010"/>
            <a:ext cx="8229600" cy="50851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ar-SA" dirty="0"/>
              <a:t> </a:t>
            </a:r>
            <a:r>
              <a:rPr lang="ar-SA" dirty="0">
                <a:solidFill>
                  <a:srgbClr val="92D050"/>
                </a:solidFill>
              </a:rPr>
              <a:t>نباتُ </a:t>
            </a:r>
            <a:r>
              <a:rPr lang="ar-SA" dirty="0" err="1">
                <a:solidFill>
                  <a:srgbClr val="92D050"/>
                </a:solidFill>
              </a:rPr>
              <a:t>النيلوفر</a:t>
            </a:r>
            <a:r>
              <a:rPr lang="ar-SA" dirty="0">
                <a:solidFill>
                  <a:srgbClr val="92D050"/>
                </a:solidFill>
              </a:rPr>
              <a:t> : </a:t>
            </a:r>
            <a:r>
              <a:rPr lang="ar-SA" dirty="0"/>
              <a:t>يعيشُ طافياً على سطح الماء , أوراقهُ واسعةُ السطحِ لتساعدهُ على الطفو فوقَ سطح الماء , جذورهُ خيطيةٌ , تمتصُ الماءَ من جميع أجزاءِ جِسمها , كما تقومُ بعملية التركيب الضوئي , تُغني الماءَ بالأوكسجينِ الضروريِ للأحياءِ المائيةِ . </a:t>
            </a:r>
            <a:r>
              <a:rPr lang="en-US" dirty="0"/>
              <a:t>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F92CB23-1CCA-4426-9275-83D419AB0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54" y="386861"/>
            <a:ext cx="731520" cy="731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AA7770F-07A8-4A44-ACFF-AA0F7F819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668" y="2862502"/>
            <a:ext cx="3070664" cy="3531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/>
              <a:t> </a:t>
            </a:r>
          </a:p>
          <a:p>
            <a:pPr marL="0" indent="0" algn="r">
              <a:buNone/>
            </a:pPr>
            <a:r>
              <a:rPr lang="en-US" dirty="0"/>
              <a:t>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8712E75-0258-4F4A-AFC3-6AA7352E3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150" y="1262893"/>
            <a:ext cx="4728073" cy="335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3951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232</TotalTime>
  <Words>223</Words>
  <Application>Microsoft Office PowerPoint</Application>
  <PresentationFormat>عرض على الشاشة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1" baseType="lpstr">
      <vt:lpstr>Arial</vt:lpstr>
      <vt:lpstr>Calibri</vt:lpstr>
      <vt:lpstr>school</vt:lpstr>
      <vt:lpstr> تكيف النباتات مع بيئاتها </vt:lpstr>
      <vt:lpstr>لنتذكر معاً ما تعلمناه سابقاً :</vt:lpstr>
      <vt:lpstr>تكيف النباتات الصحراوية مع بيئتها : </vt:lpstr>
      <vt:lpstr>تكيف النباتات الصحراوية مع بيئتها : </vt:lpstr>
      <vt:lpstr>تكيف نباتات الغابة مع بيئتها :</vt:lpstr>
      <vt:lpstr>تكيف النباتات المائية مع بيئتها :</vt:lpstr>
      <vt:lpstr>تكيف النباتات المائية مع بيئتها :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بنفسج</cp:lastModifiedBy>
  <cp:revision>18</cp:revision>
  <dcterms:created xsi:type="dcterms:W3CDTF">2020-05-02T02:36:07Z</dcterms:created>
  <dcterms:modified xsi:type="dcterms:W3CDTF">2020-09-24T12:04:12Z</dcterms:modified>
</cp:coreProperties>
</file>