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حل المسائل باختيار العملية الحسابية المناسبة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rgbClr val="00B05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  <p:txBody>
          <a:bodyPr/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الهدف من الدرس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" y="2321169"/>
            <a:ext cx="8011551" cy="3804994"/>
          </a:xfrm>
        </p:spPr>
        <p:txBody>
          <a:bodyPr/>
          <a:lstStyle/>
          <a:p>
            <a:pPr algn="r"/>
            <a:r>
              <a:rPr lang="ar-SA" dirty="0"/>
              <a:t>تلاميذي الأعزاء بعد أن تعرفنا على عملية الطرح حتى الخمس منازل هيا بنا  نتعرف معاً على حل المسائل باختيار العملية الحسابية المناسبة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010"/>
            <a:ext cx="8067822" cy="5085154"/>
          </a:xfrm>
        </p:spPr>
        <p:txBody>
          <a:bodyPr/>
          <a:lstStyle/>
          <a:p>
            <a:pPr algn="r"/>
            <a:r>
              <a:rPr lang="ar-SA" dirty="0"/>
              <a:t>1-قراءة المسألة بشكل جيد وفهم المعطيات (المعلومات المقدمة )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2-الإستفادة من المعلومات الموجودة لتحديد أو اختيار العملية الحسابية المناسبة للحل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               3- حل المسألة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042AD1D-15DA-437F-B750-6E451E8E5E0A}"/>
              </a:ext>
            </a:extLst>
          </p:cNvPr>
          <p:cNvSpPr/>
          <p:nvPr/>
        </p:nvSpPr>
        <p:spPr>
          <a:xfrm>
            <a:off x="0" y="0"/>
            <a:ext cx="9143999" cy="949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لحل  المسألة يجب إتباع الخطوات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491"/>
          </a:xfrm>
        </p:spPr>
        <p:txBody>
          <a:bodyPr>
            <a:normAutofit fontScale="90000"/>
          </a:bodyPr>
          <a:lstStyle/>
          <a:p>
            <a:r>
              <a:rPr lang="ar-SA" dirty="0"/>
              <a:t>حل المسائل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F9ECACC-5FE1-492D-8CC2-8F979679C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74" y="1"/>
            <a:ext cx="9045526" cy="4923691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r>
              <a:rPr lang="ar-SA" dirty="0"/>
              <a:t>في المسألة السابقة لدينا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806"/>
            <a:ext cx="8081889" cy="5127357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-إنتاج المعمل في الشهر الماضي   10054    </a:t>
            </a:r>
          </a:p>
          <a:p>
            <a:pPr marL="0" indent="0" algn="r">
              <a:buNone/>
            </a:pPr>
            <a:r>
              <a:rPr lang="ar-SA" dirty="0"/>
              <a:t>-انتاج الشهر الحالي =الشهر الماضي مضافاً إليه 9321 إذاً زاد الإنتاج . فالعملية المناسبة هي الجمع</a:t>
            </a:r>
          </a:p>
          <a:p>
            <a:pPr marL="0" indent="0" algn="r">
              <a:buNone/>
            </a:pPr>
            <a:r>
              <a:rPr lang="ar-SA" dirty="0"/>
              <a:t>                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103CA19-0D9B-4830-BD23-DC14F35D1612}"/>
              </a:ext>
            </a:extLst>
          </p:cNvPr>
          <p:cNvSpPr txBox="1"/>
          <p:nvPr/>
        </p:nvSpPr>
        <p:spPr>
          <a:xfrm>
            <a:off x="3641512" y="2782669"/>
            <a:ext cx="42672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/>
              <a:t>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E16279-9D0D-4145-8BF0-2BB05F07EA2C}"/>
              </a:ext>
            </a:extLst>
          </p:cNvPr>
          <p:cNvSpPr txBox="1"/>
          <p:nvPr/>
        </p:nvSpPr>
        <p:spPr>
          <a:xfrm>
            <a:off x="4068232" y="2921168"/>
            <a:ext cx="3064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dirty="0"/>
              <a:t>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0C71C4-1301-4C41-AF91-4B7C0FB9BF9A}"/>
              </a:ext>
            </a:extLst>
          </p:cNvPr>
          <p:cNvSpPr txBox="1"/>
          <p:nvPr/>
        </p:nvSpPr>
        <p:spPr>
          <a:xfrm>
            <a:off x="4572000" y="2921168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C6D7D04-0DA3-45DF-813A-1061B1909D35}"/>
              </a:ext>
            </a:extLst>
          </p:cNvPr>
          <p:cNvSpPr txBox="1"/>
          <p:nvPr/>
        </p:nvSpPr>
        <p:spPr>
          <a:xfrm>
            <a:off x="5075770" y="2782669"/>
            <a:ext cx="457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6F8FD4-B528-49AA-B368-3C8958AAC144}"/>
              </a:ext>
            </a:extLst>
          </p:cNvPr>
          <p:cNvSpPr txBox="1"/>
          <p:nvPr/>
        </p:nvSpPr>
        <p:spPr>
          <a:xfrm flipH="1">
            <a:off x="5623920" y="2782669"/>
            <a:ext cx="426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E79657-7399-422A-87CC-C101D8FD1316}"/>
              </a:ext>
            </a:extLst>
          </p:cNvPr>
          <p:cNvSpPr txBox="1"/>
          <p:nvPr/>
        </p:nvSpPr>
        <p:spPr>
          <a:xfrm>
            <a:off x="5638234" y="3355377"/>
            <a:ext cx="398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522D4D-EF66-4D0E-A71D-F9F16F6ECA33}"/>
              </a:ext>
            </a:extLst>
          </p:cNvPr>
          <p:cNvSpPr txBox="1"/>
          <p:nvPr/>
        </p:nvSpPr>
        <p:spPr>
          <a:xfrm>
            <a:off x="5124689" y="3340294"/>
            <a:ext cx="426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2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BE5F3C3-5A3C-4C5E-90B2-214717006445}"/>
              </a:ext>
            </a:extLst>
          </p:cNvPr>
          <p:cNvSpPr txBox="1"/>
          <p:nvPr/>
        </p:nvSpPr>
        <p:spPr>
          <a:xfrm>
            <a:off x="4597811" y="3355377"/>
            <a:ext cx="1274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/>
              <a:t>3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F0CBC9-B23E-42F9-80E7-4DE71AC9EF47}"/>
              </a:ext>
            </a:extLst>
          </p:cNvPr>
          <p:cNvSpPr txBox="1"/>
          <p:nvPr/>
        </p:nvSpPr>
        <p:spPr>
          <a:xfrm>
            <a:off x="4032948" y="3368337"/>
            <a:ext cx="3064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3F26D565-5836-47A8-B569-4399889C9ED7}"/>
                  </a:ext>
                </a:extLst>
              </p:cNvPr>
              <p:cNvSpPr txBox="1"/>
              <p:nvPr/>
            </p:nvSpPr>
            <p:spPr>
              <a:xfrm>
                <a:off x="6286018" y="3129285"/>
                <a:ext cx="30649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3F26D565-5836-47A8-B569-4399889C9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18" y="3129285"/>
                <a:ext cx="306494" cy="369332"/>
              </a:xfrm>
              <a:prstGeom prst="rect">
                <a:avLst/>
              </a:prstGeom>
              <a:blipFill>
                <a:blip r:embed="rId3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5A01907-FFE2-4C2F-ACE2-E195AF4F4DA1}"/>
              </a:ext>
            </a:extLst>
          </p:cNvPr>
          <p:cNvCxnSpPr>
            <a:cxnSpLocks/>
          </p:cNvCxnSpPr>
          <p:nvPr/>
        </p:nvCxnSpPr>
        <p:spPr>
          <a:xfrm flipH="1" flipV="1">
            <a:off x="3728996" y="3986625"/>
            <a:ext cx="2710269" cy="15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D8087B0-12AD-4D70-8CD5-51888CC94055}"/>
              </a:ext>
            </a:extLst>
          </p:cNvPr>
          <p:cNvSpPr txBox="1"/>
          <p:nvPr/>
        </p:nvSpPr>
        <p:spPr>
          <a:xfrm>
            <a:off x="5732616" y="4050487"/>
            <a:ext cx="5828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5CFDE16-3896-4990-9A17-64BA3148E576}"/>
              </a:ext>
            </a:extLst>
          </p:cNvPr>
          <p:cNvSpPr txBox="1"/>
          <p:nvPr/>
        </p:nvSpPr>
        <p:spPr>
          <a:xfrm>
            <a:off x="5157190" y="4050486"/>
            <a:ext cx="4992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5EC802A-095E-4649-8CB5-A70F8606D6BA}"/>
              </a:ext>
            </a:extLst>
          </p:cNvPr>
          <p:cNvSpPr txBox="1"/>
          <p:nvPr/>
        </p:nvSpPr>
        <p:spPr>
          <a:xfrm>
            <a:off x="4610382" y="4061502"/>
            <a:ext cx="2655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E53EA55-CA4F-48E8-8495-6E6DDB58BB12}"/>
              </a:ext>
            </a:extLst>
          </p:cNvPr>
          <p:cNvSpPr txBox="1"/>
          <p:nvPr/>
        </p:nvSpPr>
        <p:spPr>
          <a:xfrm>
            <a:off x="4072055" y="4079545"/>
            <a:ext cx="3064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1055AA7-949D-4C34-88B3-B9A30E151648}"/>
              </a:ext>
            </a:extLst>
          </p:cNvPr>
          <p:cNvSpPr txBox="1"/>
          <p:nvPr/>
        </p:nvSpPr>
        <p:spPr>
          <a:xfrm>
            <a:off x="3638470" y="4061502"/>
            <a:ext cx="2858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C4DD377-9BF1-4289-B39C-A88EB0385430}"/>
              </a:ext>
            </a:extLst>
          </p:cNvPr>
          <p:cNvSpPr txBox="1"/>
          <p:nvPr/>
        </p:nvSpPr>
        <p:spPr>
          <a:xfrm>
            <a:off x="2889365" y="4727607"/>
            <a:ext cx="4861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00B050"/>
                </a:solidFill>
              </a:rPr>
              <a:t>ويساوي مقرباً إلى أقرب عشرة19380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34"/>
            <a:ext cx="8095957" cy="9534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ar-SA" dirty="0"/>
              <a:t>الإغلاق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r"/>
            <a:r>
              <a:rPr lang="ar-SA" dirty="0"/>
              <a:t>وهكذا تلاميذي الأعزاء تبين لنا كيف نحل المسائل بعد فهمها بشكل جيد والاستفادة من المعلومات الموجودة واختيار العملية الحسابية المناسبة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           </a:t>
            </a:r>
            <a:r>
              <a:rPr lang="ar-SA" dirty="0">
                <a:solidFill>
                  <a:srgbClr val="0070C0"/>
                </a:solidFill>
              </a:rPr>
              <a:t>أرجو أن تكونوا قد استفدتم بالتوفيق والنجاح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281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134</TotalTime>
  <Words>144</Words>
  <Application>Microsoft Office PowerPoint</Application>
  <PresentationFormat>عرض على الشاشة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school</vt:lpstr>
      <vt:lpstr>حل المسائل باختيار العملية الحسابية المناسبة</vt:lpstr>
      <vt:lpstr>الهدف من الدرس</vt:lpstr>
      <vt:lpstr>عرض تقديمي في PowerPoint</vt:lpstr>
      <vt:lpstr>حل المسائل</vt:lpstr>
      <vt:lpstr>في المسألة السابقة لدينا :</vt:lpstr>
      <vt:lpstr>الإغلاق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16</cp:revision>
  <dcterms:created xsi:type="dcterms:W3CDTF">2020-05-02T02:36:07Z</dcterms:created>
  <dcterms:modified xsi:type="dcterms:W3CDTF">2020-09-07T20:01:52Z</dcterms:modified>
</cp:coreProperties>
</file>