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صحة الأذن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لنتذكر معاً ما تعلمناه سابقاً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958"/>
            <a:ext cx="8229600" cy="4888206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660066"/>
                </a:solidFill>
              </a:rPr>
              <a:t>عدد أقسام الأذن الرئيسية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ar-SA" dirty="0"/>
              <a:t>الأذن الداخلية</a:t>
            </a:r>
            <a:r>
              <a:rPr lang="en-US" dirty="0"/>
              <a:t>       </a:t>
            </a:r>
            <a:r>
              <a:rPr lang="ar-SA" dirty="0"/>
              <a:t>     الأذن الخارجية      الأذن الوسطى</a:t>
            </a:r>
          </a:p>
          <a:p>
            <a:pPr marL="0" indent="0" algn="r">
              <a:buNone/>
            </a:pP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1408EB-A0E9-4A02-BC0C-11F490C4F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48" y="2829217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ما نتائج ضعف السمع عند الأطفال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chemeClr val="tx2">
                    <a:lumMod val="50000"/>
                  </a:schemeClr>
                </a:solidFill>
              </a:rPr>
              <a:t>لا يتعلم النطق بشكل مبكر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ل</a:t>
            </a:r>
            <a:r>
              <a:rPr lang="ar-SA" dirty="0">
                <a:solidFill>
                  <a:schemeClr val="tx2">
                    <a:lumMod val="50000"/>
                  </a:schemeClr>
                </a:solidFill>
              </a:rPr>
              <a:t>ا يتعلم بالسرعة نفسها التي يتعلم بها رفاقه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لنتعرف على أمراض تصيب الأذن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86007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التهاب الأذن الوسطى</a:t>
            </a:r>
          </a:p>
          <a:p>
            <a:pPr marL="0" indent="0" algn="ctr">
              <a:buNone/>
            </a:pPr>
            <a:r>
              <a:rPr lang="ar-SA" dirty="0"/>
              <a:t>تلتهبُ الأذنُ الوسطى عندَ تعرضها للميكروبات التي تهاجم المريضَ بعدَ الإصابةِ بأمراضِ البرِدِ, أو بعد السباحةِ في البركِ والأنهارِ حيث ينتقل الالتهابُ من البلعومِ إلى الأذن الوسطى عبرِ قناةِ أوستاش.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CEBA92-F517-4CCF-93AF-2DCFA9B5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0"/>
          <a:stretch/>
        </p:blipFill>
        <p:spPr>
          <a:xfrm>
            <a:off x="2729132" y="3896433"/>
            <a:ext cx="3685736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لنتعرف على أمراض تصيب الأذن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822"/>
            <a:ext cx="8229600" cy="491634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الصـمم المؤقت </a:t>
            </a:r>
          </a:p>
          <a:p>
            <a:pPr marL="0" indent="0" algn="ctr">
              <a:buNone/>
            </a:pPr>
            <a:r>
              <a:rPr lang="ar-SA" dirty="0"/>
              <a:t>ينجمُ عن تراكمِ مفرزاتٍ دهنيةٍ صفراءَ في مجرى السمع تفرِزُها غددٌ خاصةٌ وتعالج بإزالة التراكمات عند الطبيب المختص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39CC1DF-B6CD-4557-8383-41D87A95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8" y="3753973"/>
            <a:ext cx="3840480" cy="25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لنتعرف على أمراض تصيب الأذن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الصـمم الجزئي أو التام </a:t>
            </a:r>
          </a:p>
          <a:p>
            <a:pPr marL="0" indent="0" algn="ctr">
              <a:buNone/>
            </a:pPr>
            <a:r>
              <a:rPr lang="ar-SA" dirty="0"/>
              <a:t>وينجمُ عن إصابةٍ في الأذنِ الداخليةِ أو إصابةِ عظيماتِ السمعِ في الأذنِ الوسطى أو تمزقِ غشاءِ الطبلِ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791461-E5B4-47FB-83ED-F83AD061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37" y="3277771"/>
            <a:ext cx="3956304" cy="3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كيف نحافظ على صحة أذني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أجفف أذني بعد الاستحمام بمنديل نظيف </a:t>
            </a:r>
          </a:p>
          <a:p>
            <a:pPr marL="0" indent="0" algn="ctr">
              <a:buNone/>
            </a:pPr>
            <a:r>
              <a:rPr lang="ar-SA" dirty="0"/>
              <a:t>لا أدخل جسماً غريبا أو حاداً في أذني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أفتح فمي عند سماع الأصوات القوية وأبتعد عن مصادر الضجيج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C37E74-C5EA-4742-819F-986A910E4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8" r="18496"/>
          <a:stretch/>
        </p:blipFill>
        <p:spPr>
          <a:xfrm>
            <a:off x="3235567" y="4353633"/>
            <a:ext cx="2152357" cy="22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AF5B502-D54D-4384-B1CF-4F97128FB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671" y="1350498"/>
            <a:ext cx="6710289" cy="3263705"/>
          </a:xfrm>
        </p:spPr>
      </p:pic>
    </p:spTree>
    <p:extLst>
      <p:ext uri="{BB962C8B-B14F-4D97-AF65-F5344CB8AC3E}">
        <p14:creationId xmlns:p14="http://schemas.microsoft.com/office/powerpoint/2010/main" val="375633821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79</TotalTime>
  <Words>164</Words>
  <Application>Microsoft Office PowerPoint</Application>
  <PresentationFormat>عرض على الشاشة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صحة الأذن </vt:lpstr>
      <vt:lpstr>لنتذكر معاً ما تعلمناه سابقاً</vt:lpstr>
      <vt:lpstr>لنتذكر معاً ما تعلمناه سابقاً</vt:lpstr>
      <vt:lpstr>لنتعرف على أمراض تصيب الأذن </vt:lpstr>
      <vt:lpstr>لنتعرف على أمراض تصيب الأذن </vt:lpstr>
      <vt:lpstr>لنتعرف على أمراض تصيب الأذن </vt:lpstr>
      <vt:lpstr>كيف نحافظ على صحة أذني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10</cp:revision>
  <dcterms:created xsi:type="dcterms:W3CDTF">2020-05-02T02:36:07Z</dcterms:created>
  <dcterms:modified xsi:type="dcterms:W3CDTF">2020-09-04T12:47:05Z</dcterms:modified>
</cp:coreProperties>
</file>