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79" autoAdjust="0"/>
  </p:normalViewPr>
  <p:slideViewPr>
    <p:cSldViewPr snapToGrid="0" snapToObjects="1"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566E29-1A34-43DD-8D1E-C8C79D5E2E89}" type="datetimeFigureOut">
              <a:rPr lang="ar-SA" smtClean="0"/>
              <a:t>14/01/1442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8F787C-2FE3-449B-9FDA-7A48CCA6E3D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4869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787C-2FE3-449B-9FDA-7A48CCA6E3D9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657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التلميذ: هل ذهبتَ يوماً في رحلة؟ إلى أين كانت رحلتك؟ متى أنطلقت الرحلة؟ هل كنت كنت سعيداً؟</a:t>
            </a:r>
          </a:p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تعالوا لنتعرف في هذه القصيدة عن أجواء الرحلة.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787C-2FE3-449B-9FDA-7A48CCA6E3D9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890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787C-2FE3-449B-9FDA-7A48CCA6E3D9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787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787C-2FE3-449B-9FDA-7A48CCA6E3D9}" type="slidenum">
              <a:rPr lang="ar-SA" smtClean="0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5130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نهاية الدرس لا ننسى عزيزي التلميذ أن تقرأ الدري قراءة سليمة ومعبرة وإلى اللقاء في درسٍ آخر..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787C-2FE3-449B-9FDA-7A48CCA6E3D9}" type="slidenum">
              <a:rPr lang="ar-SA" smtClean="0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3298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محفوظات</a:t>
            </a:r>
            <a:r>
              <a:rPr lang="ar-SA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br>
              <a:rPr lang="ar-SA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الرحلة</a:t>
            </a:r>
            <a:endParaRPr lang="en-US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286"/>
            <a:ext cx="9144000" cy="8862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 : أن يقرأ التلميذ النص قراءة سليمة ومعبرة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5819573-19D1-4672-8CF3-99C539CAF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153550"/>
            <a:ext cx="9144000" cy="5704450"/>
          </a:xfr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089" y="541764"/>
            <a:ext cx="7009340" cy="577447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ولمّا أسْفَرَ الفَجْرُ                    وولى   اللّيلُ    يَنْجَرُّ</a:t>
            </a:r>
          </a:p>
          <a:p>
            <a:pPr marL="0" indent="0" algn="ct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رَكبْنَا   مَتن      سَيّارَةُ                         تَشُقّ الدّرْبَ هَدّارَةْ</a:t>
            </a:r>
          </a:p>
          <a:p>
            <a:pPr marL="0" indent="0" algn="ct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وَجِئْنَا وادِياً خَصباً                    فَكانَ المَنزِلَ الرَّحْبا</a:t>
            </a:r>
          </a:p>
          <a:p>
            <a:pPr marL="0" indent="0" algn="ct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ترَى   أَعشَاباً   تَزْهُو                          وَمَاءَ جَارِياً يَلْهُو</a:t>
            </a:r>
          </a:p>
          <a:p>
            <a:pPr marL="0" indent="0" algn="ct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نَصَبْنا الخَيمَةَ البَيْضَا                    كَلَمْح البَرْقِ أَو أمْضَى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5370"/>
            <a:ext cx="6988629" cy="524079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وَرِحْنَا نَصْنَعُ الأكلا                    فَمَا أَشْهَى وَمَا أَحْلَى!</a:t>
            </a:r>
          </a:p>
          <a:p>
            <a:pPr marL="0" indent="0" algn="ct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تَوَلَّى بَعضُنا النَّارَا                    وَرَتَّبَ غَيرهُ الدَّارَا</a:t>
            </a:r>
          </a:p>
          <a:p>
            <a:pPr marL="0" indent="0" algn="ct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وَكُنْتُ أَجْمَعُ الحَطَبا                    لِيَغْدو جَزْلُهُ لَهَبا</a:t>
            </a:r>
          </a:p>
          <a:p>
            <a:pPr marL="0" indent="0" algn="ct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وَبَادَرَ غَيرُنا يَشْوِي                    وَجَاؤَونا بِما يَروِي </a:t>
            </a:r>
          </a:p>
          <a:p>
            <a:pPr marL="0" indent="0" algn="ct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فَأَسْرَعْنا إلى الأَكْلِ                    وَذُقْنَا مُتْعَةَ الشُّغْلِ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937"/>
          </a:xfrm>
        </p:spPr>
        <p:txBody>
          <a:bodyPr>
            <a:norm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أسئلة عن الدرس: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576"/>
            <a:ext cx="8115300" cy="49545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 متى ذهب الرفاق إلى الرحلة؟</a:t>
            </a:r>
          </a:p>
          <a:p>
            <a:pPr marL="0" indent="0" algn="r">
              <a:buNone/>
            </a:pP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ذهب الرفاق إلى الرحلة منذ ساعات الفجر الأولى.</a:t>
            </a:r>
          </a:p>
          <a:p>
            <a:pPr marL="0" indent="0" algn="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أين نزل الرفاق في الرحلة؟</a:t>
            </a:r>
          </a:p>
          <a:p>
            <a:pPr marL="0" indent="0" algn="r">
              <a:buNone/>
            </a:pP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نزل الرفاق في الرحلة في وادي خصبٍ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5029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0"/>
          </a:xfrm>
        </p:spPr>
        <p:txBody>
          <a:bodyPr>
            <a:norm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 الإجابة الصحيحة للكلمة الملونة فيما يأتي: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138"/>
            <a:ext cx="6215063" cy="5026026"/>
          </a:xfrm>
        </p:spPr>
        <p:txBody>
          <a:bodyPr>
            <a:normAutofit/>
          </a:bodyPr>
          <a:lstStyle/>
          <a:p>
            <a:pPr algn="r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كلمة </a:t>
            </a:r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أشهى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معناها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-أجمل       -أقوى       -ألذ</a:t>
            </a:r>
          </a:p>
          <a:p>
            <a:pPr algn="r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كلمة </a:t>
            </a:r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الدرب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جمعها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-الدربات       -الدروب       -الدربة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099B0EB-EC66-45FB-9BEC-089A7E8C8B6B}"/>
              </a:ext>
            </a:extLst>
          </p:cNvPr>
          <p:cNvSpPr/>
          <p:nvPr/>
        </p:nvSpPr>
        <p:spPr>
          <a:xfrm>
            <a:off x="3243263" y="1628775"/>
            <a:ext cx="800100" cy="54292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DDE90EA-09E3-423E-B51D-EAC68B450404}"/>
              </a:ext>
            </a:extLst>
          </p:cNvPr>
          <p:cNvSpPr/>
          <p:nvPr/>
        </p:nvSpPr>
        <p:spPr>
          <a:xfrm>
            <a:off x="3829049" y="2886075"/>
            <a:ext cx="1243013" cy="54292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123</TotalTime>
  <Words>195</Words>
  <Application>Microsoft Office PowerPoint</Application>
  <PresentationFormat>عرض على الشاشة (4:3)</PresentationFormat>
  <Paragraphs>30</Paragraphs>
  <Slides>6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محفوظات  الرحلة</vt:lpstr>
      <vt:lpstr>الهدف من الدرس : أن يقرأ التلميذ النص قراءة سليمة ومعبرة</vt:lpstr>
      <vt:lpstr>عرض تقديمي في PowerPoint</vt:lpstr>
      <vt:lpstr>عرض تقديمي في PowerPoint</vt:lpstr>
      <vt:lpstr>أسئلة عن الدرس:</vt:lpstr>
      <vt:lpstr>اختار الإجابة الصحيحة للكلمة الملونة فيما يأتي: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Emad Ahmad</cp:lastModifiedBy>
  <cp:revision>18</cp:revision>
  <dcterms:created xsi:type="dcterms:W3CDTF">2020-05-02T02:36:07Z</dcterms:created>
  <dcterms:modified xsi:type="dcterms:W3CDTF">2020-09-01T08:57:06Z</dcterms:modified>
</cp:coreProperties>
</file>