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8" r:id="rId3"/>
    <p:sldId id="261" r:id="rId4"/>
    <p:sldId id="263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1E252-BC83-A1AA-2AE0-62C1C3BFD146}" v="4" dt="2020-09-09T07:20:47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00" autoAdjust="0"/>
  </p:normalViewPr>
  <p:slideViewPr>
    <p:cSldViewPr snapToGrid="0" snapToObjects="1"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 Jamalo" userId="S::amer.jamalo@violetsyria.org::fd2eb111-2482-438f-900c-2c82614c2edf" providerId="AD" clId="Web-{0FB1E252-BC83-A1AA-2AE0-62C1C3BFD146}"/>
    <pc:docChg chg="modSld">
      <pc:chgData name="Amer Jamalo" userId="S::amer.jamalo@violetsyria.org::fd2eb111-2482-438f-900c-2c82614c2edf" providerId="AD" clId="Web-{0FB1E252-BC83-A1AA-2AE0-62C1C3BFD146}" dt="2020-09-09T07:20:46.057" v="2" actId="20577"/>
      <pc:docMkLst>
        <pc:docMk/>
      </pc:docMkLst>
      <pc:sldChg chg="modSp">
        <pc:chgData name="Amer Jamalo" userId="S::amer.jamalo@violetsyria.org::fd2eb111-2482-438f-900c-2c82614c2edf" providerId="AD" clId="Web-{0FB1E252-BC83-A1AA-2AE0-62C1C3BFD146}" dt="2020-09-09T07:20:41.416" v="0" actId="20577"/>
        <pc:sldMkLst>
          <pc:docMk/>
          <pc:sldMk cId="2898361427" sldId="262"/>
        </pc:sldMkLst>
        <pc:spChg chg="mod">
          <ac:chgData name="Amer Jamalo" userId="S::amer.jamalo@violetsyria.org::fd2eb111-2482-438f-900c-2c82614c2edf" providerId="AD" clId="Web-{0FB1E252-BC83-A1AA-2AE0-62C1C3BFD146}" dt="2020-09-09T07:20:41.416" v="0" actId="20577"/>
          <ac:spMkLst>
            <pc:docMk/>
            <pc:sldMk cId="2898361427" sldId="262"/>
            <ac:spMk id="4" creationId="{40A21A6E-E51E-4529-B539-CDB409945A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B3C93C-7CE8-4E6D-B8BF-DD4F511EC2C9}" type="datetimeFigureOut">
              <a:rPr lang="ar-SA" smtClean="0"/>
              <a:t>22/01/1442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D23FEF-7510-4F4E-846C-B568D2D8F1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93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ذهبت برحلة إلى الغابة؟ هل استمتعت بجمال الطبيعة؟ ماذا شاهدت بالغابة؟ هل سمعت صوت العصافير؟</a:t>
            </a:r>
          </a:p>
          <a:p>
            <a:r>
              <a:rPr lang="ar-SA" b="1" dirty="0"/>
              <a:t>اليوم درسنا نشيد عن جمال الغابة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23FEF-7510-4F4E-846C-B568D2D8F1DD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0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الختام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إقرأوا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النص قراءة سليمة ومعبرة ولا ننسى أن نحافظ على الغابات والبيئة, وإلى اللقاء في درس آخر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23FEF-7510-4F4E-846C-B568D2D8F1DD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65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محفوظات</a:t>
            </a:r>
            <a:b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جمال الغابة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الدرس: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يقرأ التلميذ النشيد قراءة سليمة ومعبرة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0A21A6E-E51E-4529-B539-CDB409945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874" y="1600200"/>
            <a:ext cx="7375358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عنصر نائب للمحتوى 4">
            <a:extLst>
              <a:ext uri="{FF2B5EF4-FFF2-40B4-BE49-F238E27FC236}">
                <a16:creationId xmlns:a16="http://schemas.microsoft.com/office/drawing/2014/main" id="{D9335E26-C128-46AE-A0E9-FC5BFFE94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7638"/>
            <a:ext cx="9143999" cy="54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10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جمال الطبيعة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495"/>
            <a:ext cx="8122920" cy="574665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دَلَّنِي العِطْرُ عَلَيْها                                             وَالعَصَافِيرُ إلَيهَا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فَإِذَا عَيْنِي لَدَيْهَا                                               لا تَرى إلا العَجَبْ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عِنْدَ غاباتِ كَسَبْ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تِلْكَ أَشجارُ الصّنوبَرْ                                   شَمَخَتْ فَالكَونُ أخضر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وعَلَيها الطّيرُ عَمّرْ                                             قَريةَ فِيها الزّغَبْ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يملأُ الجَوّ صَخَبْ</a:t>
            </a:r>
          </a:p>
          <a:p>
            <a:pPr marL="0" indent="0" algn="ctr" rtl="1"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3071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10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جمال الطبيعة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495"/>
            <a:ext cx="8107680" cy="574665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وتَرَى السّنْجابَ يَلْهو                                       قَافِزاً في الجَوّ يَزْهُو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ذَكاءٍ ليسَ يَسْهُو                                          وَهُو لا يَخْشَى العَطَبْ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لَوْ مِنَ الأَرْضِ أقْتَرَبْ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سُنْدُسٌ غَطَّ الأَدِيمْ                                          مَعْ زُهورٍ كَالنّجوم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وَالفَرَاشاتُ تَحُومْ                                             في سُرورٍ وَطَرَبْ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جَلَّ رَبي مَنْ وَهَبْ</a:t>
            </a:r>
          </a:p>
          <a:p>
            <a:pPr marL="0" indent="0" algn="ctr" rtl="1"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01349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</a:t>
            </a:r>
            <a:endParaRPr lang="en-US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0A21A6E-E51E-4529-B539-CDB409945A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يُقصدُ بها صغارُ الفراخِ</a:t>
            </a:r>
          </a:p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  <a:latin typeface="Sakkal Majalla"/>
                <a:cs typeface="Sakkal Majalla"/>
              </a:rPr>
              <a:t>لا يَنسى</a:t>
            </a:r>
            <a:endParaRPr lang="ar-SA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وجهُ الأرضِ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F20D610F-CE84-4102-A654-08E8A72144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الزغبْ :</a:t>
            </a:r>
          </a:p>
          <a:p>
            <a:pPr marL="0" indent="0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ليس يسهو :</a:t>
            </a:r>
          </a:p>
          <a:p>
            <a:pPr marL="0" indent="0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الأديمْ :</a:t>
            </a:r>
          </a:p>
          <a:p>
            <a:pPr marL="0" indent="0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3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150"/>
            <a:ext cx="8229600" cy="903849"/>
          </a:xfrm>
        </p:spPr>
        <p:txBody>
          <a:bodyPr/>
          <a:lstStyle/>
          <a:p>
            <a:r>
              <a:rPr lang="ar-SA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عن الدرس</a:t>
            </a:r>
            <a:endParaRPr lang="en-US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874"/>
            <a:ext cx="8229600" cy="511329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1- عم يتحدث الشاعر في النشيد ؟</a:t>
            </a:r>
          </a:p>
          <a:p>
            <a:pPr marL="0" indent="0" algn="ctr" rtl="1">
              <a:buNone/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يتحدث الشاعر عن :جمال الغابة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أين بنت العصافير أعشاشها ؟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بنت العصافير أعشاشها في أشجار الصنوبر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3- كيف ينتقل السنجاب بين الأشجار ؟</a:t>
            </a:r>
          </a:p>
          <a:p>
            <a:pPr marL="0" indent="0" algn="ct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ينتقل السنجاب بين الأشجار يلهو قافزاً في الجو يزهو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الإجابة الصحيحة للكلمة الملونة فيما يأتي: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488" cy="4525963"/>
          </a:xfr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marL="0" indent="0" algn="r" rtl="1">
              <a:buNone/>
            </a:pP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وعليها الطيرُ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عمّرَ قريةً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(تعني)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بنى قريةً           بنى بيوتاً              بنى أعشاشاً</a:t>
            </a:r>
          </a:p>
          <a:p>
            <a:pPr marL="0" indent="0" algn="r" rtl="1">
              <a:buNone/>
            </a:pPr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يملأُ الجوَّ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صَخَب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َ(ضدها)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ضجةً               الصراخُ               الهدوءُ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EE91765-F34F-4DB8-910F-6A3C42990BD2}"/>
              </a:ext>
            </a:extLst>
          </p:cNvPr>
          <p:cNvSpPr/>
          <p:nvPr/>
        </p:nvSpPr>
        <p:spPr>
          <a:xfrm>
            <a:off x="1611630" y="2128837"/>
            <a:ext cx="1600200" cy="60007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3839A09-A7BB-4B0C-8DAB-6EDE2CB5ECDB}"/>
              </a:ext>
            </a:extLst>
          </p:cNvPr>
          <p:cNvSpPr/>
          <p:nvPr/>
        </p:nvSpPr>
        <p:spPr>
          <a:xfrm>
            <a:off x="5629275" y="3906044"/>
            <a:ext cx="1014413" cy="557213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133</TotalTime>
  <Words>227</Words>
  <Application>Microsoft Office PowerPoint</Application>
  <PresentationFormat>On-screen Show (4:3)</PresentationFormat>
  <Paragraphs>41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محفوظات جمال الغابة</vt:lpstr>
      <vt:lpstr>الهدف من الدرس: أن يقرأ التلميذ النشيد قراءة سليمة ومعبرة</vt:lpstr>
      <vt:lpstr>جمال الطبيعة</vt:lpstr>
      <vt:lpstr>جمال الطبيعة</vt:lpstr>
      <vt:lpstr>شرح المفردات</vt:lpstr>
      <vt:lpstr>أسئلة عن الدرس</vt:lpstr>
      <vt:lpstr>أختار الإجابة الصحيحة للكلمة الملونة فيما يأتي: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Emad Ahmad</cp:lastModifiedBy>
  <cp:revision>26</cp:revision>
  <dcterms:created xsi:type="dcterms:W3CDTF">2020-05-02T02:36:07Z</dcterms:created>
  <dcterms:modified xsi:type="dcterms:W3CDTF">2020-09-09T07:20:52Z</dcterms:modified>
</cp:coreProperties>
</file>