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/>
          </a:bodyPr>
          <a:lstStyle/>
          <a:p>
            <a:r>
              <a:rPr lang="ar-SA" sz="6000" dirty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المضاعفات</a:t>
            </a:r>
            <a:endParaRPr lang="en-US" sz="6000" dirty="0"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01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6669"/>
            <a:ext cx="7772400" cy="2468722"/>
          </a:xfrm>
        </p:spPr>
        <p:txBody>
          <a:bodyPr/>
          <a:lstStyle/>
          <a:p>
            <a:pPr algn="r"/>
            <a:r>
              <a:rPr lang="ar-SA" dirty="0"/>
              <a:t>بعد أن تعرفنا على الحقائق المترابطة للضرب والقسمة وأن لكل مثلث حقائق مترابطة حقيقتا ضرب وحقيقتا قسمة .هيا بنا تلاميذي الأعزاء نتعرف معاً على درسنا الجديد مضاعفات العدد .</a:t>
            </a:r>
            <a:endParaRPr lang="en-US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591F7AD-C734-4016-9AE5-B7B2ACD757FD}"/>
              </a:ext>
            </a:extLst>
          </p:cNvPr>
          <p:cNvSpPr/>
          <p:nvPr/>
        </p:nvSpPr>
        <p:spPr>
          <a:xfrm>
            <a:off x="457200" y="211016"/>
            <a:ext cx="8229600" cy="1069143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RelaxedModerately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rgbClr val="FFFF00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الهدف من الدرس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EA2B0BAF-38E7-4A30-AFDD-5660E8826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9942" y="274638"/>
            <a:ext cx="6961516" cy="5851525"/>
          </a:xfr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828"/>
            <a:ext cx="8229600" cy="103781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4403EB2D-1AA9-4A89-8629-D01C23F19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77440" y="274637"/>
            <a:ext cx="6583680" cy="6435651"/>
          </a:xfr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انفجار: 14 نقطة 3">
            <a:extLst>
              <a:ext uri="{FF2B5EF4-FFF2-40B4-BE49-F238E27FC236}">
                <a16:creationId xmlns:a16="http://schemas.microsoft.com/office/drawing/2014/main" id="{1DADF64E-E5ED-4508-B0C5-A8EC8ABC507C}"/>
              </a:ext>
            </a:extLst>
          </p:cNvPr>
          <p:cNvSpPr/>
          <p:nvPr/>
        </p:nvSpPr>
        <p:spPr>
          <a:xfrm>
            <a:off x="-98474" y="366877"/>
            <a:ext cx="9242474" cy="958521"/>
          </a:xfrm>
          <a:prstGeom prst="irregularSeal2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>
            <a:prstTxWarp prst="textDeflateBottom">
              <a:avLst/>
            </a:prstTxWarp>
          </a:bodyPr>
          <a:lstStyle/>
          <a:p>
            <a:pPr algn="ctr"/>
            <a:r>
              <a:rPr lang="ar-SA" sz="3200" dirty="0">
                <a:solidFill>
                  <a:srgbClr val="66FF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مضاعفات عدد ما</a:t>
            </a:r>
          </a:p>
        </p:txBody>
      </p:sp>
      <p:pic>
        <p:nvPicPr>
          <p:cNvPr id="8" name="عنصر نائب للمحتوى 7">
            <a:extLst>
              <a:ext uri="{FF2B5EF4-FFF2-40B4-BE49-F238E27FC236}">
                <a16:creationId xmlns:a16="http://schemas.microsoft.com/office/drawing/2014/main" id="{D9D69B76-AC43-4AA4-B778-FD9DD24D2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0762" y="1600202"/>
            <a:ext cx="6726629" cy="4163218"/>
          </a:xfrm>
        </p:spPr>
      </p:pic>
    </p:spTree>
    <p:extLst>
      <p:ext uri="{BB962C8B-B14F-4D97-AF65-F5344CB8AC3E}">
        <p14:creationId xmlns:p14="http://schemas.microsoft.com/office/powerpoint/2010/main" val="413879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E35C18EC-9F58-451A-A5E7-08908370B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58794" y="112542"/>
            <a:ext cx="6372664" cy="6625883"/>
          </a:xfrm>
        </p:spPr>
      </p:pic>
    </p:spTree>
    <p:extLst>
      <p:ext uri="{BB962C8B-B14F-4D97-AF65-F5344CB8AC3E}">
        <p14:creationId xmlns:p14="http://schemas.microsoft.com/office/powerpoint/2010/main" val="185468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64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8474"/>
            <a:ext cx="9144000" cy="3520474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prstTxWarp prst="textArchDownPour">
              <a:avLst/>
            </a:prstTxWarp>
          </a:bodyPr>
          <a:lstStyle/>
          <a:p>
            <a:pPr marL="0" indent="0" algn="r">
              <a:buNone/>
            </a:pPr>
            <a:r>
              <a:rPr lang="en-US" dirty="0"/>
              <a:t> </a:t>
            </a:r>
          </a:p>
          <a:p>
            <a:pPr marL="0" indent="0" algn="r">
              <a:buNone/>
            </a:pPr>
            <a:r>
              <a:rPr lang="ar-SA" dirty="0"/>
              <a:t>وهكذا تلاميذي الأعزاء تبين لنا كيف نحصل على مضاعفات العد د</a:t>
            </a:r>
          </a:p>
          <a:p>
            <a:pPr marL="0" indent="0" algn="r">
              <a:buNone/>
            </a:pPr>
            <a:r>
              <a:rPr lang="ar-SA" dirty="0"/>
              <a:t>بالتخطي أو التجاوز أو بالضرب بعدد ما</a:t>
            </a:r>
          </a:p>
          <a:p>
            <a:pPr marL="0" indent="0" algn="r">
              <a:buNone/>
            </a:pPr>
            <a:endParaRPr lang="ar-SA" dirty="0"/>
          </a:p>
          <a:p>
            <a:pPr marL="0" indent="0" algn="r">
              <a:buNone/>
            </a:pPr>
            <a:r>
              <a:rPr lang="ar-SA" dirty="0"/>
              <a:t>         </a:t>
            </a:r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أرجو أن تكونوا قد استفدتم  بالتوفيق والنجاح</a:t>
            </a:r>
            <a:endParaRPr lang="en-US" dirty="0"/>
          </a:p>
        </p:txBody>
      </p:sp>
      <p:sp>
        <p:nvSpPr>
          <p:cNvPr id="4" name="تمرير: أفقي 3">
            <a:extLst>
              <a:ext uri="{FF2B5EF4-FFF2-40B4-BE49-F238E27FC236}">
                <a16:creationId xmlns:a16="http://schemas.microsoft.com/office/drawing/2014/main" id="{C5FC0895-B73A-4983-9165-D86165246A27}"/>
              </a:ext>
            </a:extLst>
          </p:cNvPr>
          <p:cNvSpPr/>
          <p:nvPr/>
        </p:nvSpPr>
        <p:spPr>
          <a:xfrm>
            <a:off x="457200" y="257405"/>
            <a:ext cx="8229600" cy="103327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>
            <a:prstTxWarp prst="textArchDownPour">
              <a:avLst/>
            </a:prstTxWarp>
          </a:bodyPr>
          <a:lstStyle/>
          <a:p>
            <a:pPr algn="ctr"/>
            <a:r>
              <a:rPr lang="ar-SA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الإغلاق</a:t>
            </a:r>
            <a:endParaRPr lang="ar-SA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1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256</TotalTime>
  <Words>65</Words>
  <Application>Microsoft Office PowerPoint</Application>
  <PresentationFormat>عرض على الشاشة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0" baseType="lpstr">
      <vt:lpstr>Arial</vt:lpstr>
      <vt:lpstr>Calibri</vt:lpstr>
      <vt:lpstr>school</vt:lpstr>
      <vt:lpstr>المضاعفات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أمين العيسى</cp:lastModifiedBy>
  <cp:revision>30</cp:revision>
  <dcterms:created xsi:type="dcterms:W3CDTF">2020-05-02T02:36:07Z</dcterms:created>
  <dcterms:modified xsi:type="dcterms:W3CDTF">2020-09-14T16:19:54Z</dcterms:modified>
</cp:coreProperties>
</file>