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1" autoAdjust="0"/>
    <p:restoredTop sz="95126" autoAdjust="0"/>
  </p:normalViewPr>
  <p:slideViewPr>
    <p:cSldViewPr snapToGrid="0" snapToObjects="1">
      <p:cViewPr varScale="1">
        <p:scale>
          <a:sx n="73" d="100"/>
          <a:sy n="73" d="100"/>
        </p:scale>
        <p:origin x="12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/>
              <a:t>التقريب الى أقرب مئة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136" y="565484"/>
            <a:ext cx="3705726" cy="78598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/>
              <a:t>الهدف من الدرس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977" y="2412333"/>
            <a:ext cx="5817097" cy="217273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dirty="0"/>
              <a:t>بعد أن تعرفنا على التقريب الى أقرب عشرة في الأعداد حتى الخمس منازل هيا بنا تلاميذي الأعزاء نتعرف معاً على التقريب الى أقرب مئة  </a:t>
            </a:r>
          </a:p>
        </p:txBody>
      </p:sp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D0018CEB-AC4E-41AC-BCDF-E58F2E363EA8}"/>
              </a:ext>
            </a:extLst>
          </p:cNvPr>
          <p:cNvSpPr/>
          <p:nvPr/>
        </p:nvSpPr>
        <p:spPr>
          <a:xfrm>
            <a:off x="4355431" y="5065295"/>
            <a:ext cx="3693695" cy="1046748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082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>
            <a:extLst>
              <a:ext uri="{FF2B5EF4-FFF2-40B4-BE49-F238E27FC236}">
                <a16:creationId xmlns:a16="http://schemas.microsoft.com/office/drawing/2014/main" id="{E85AB0E2-B683-430A-BF7D-1CE31F13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18" y="144011"/>
            <a:ext cx="8686800" cy="182560"/>
          </a:xfrm>
        </p:spPr>
        <p:txBody>
          <a:bodyPr>
            <a:normAutofit fontScale="90000"/>
          </a:bodyPr>
          <a:lstStyle/>
          <a:p>
            <a:r>
              <a:rPr lang="ar-SA" dirty="0"/>
              <a:t>*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FB6B8F7F-F271-44BF-AC0F-315B406BD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486399"/>
          </a:xfrm>
        </p:spPr>
      </p:pic>
    </p:spTree>
    <p:extLst>
      <p:ext uri="{BB962C8B-B14F-4D97-AF65-F5344CB8AC3E}">
        <p14:creationId xmlns:p14="http://schemas.microsoft.com/office/powerpoint/2010/main" val="130738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ar-SA" dirty="0"/>
            </a:br>
            <a:endParaRPr lang="en-US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2441D73-D4A8-4DD3-B597-BF140C971331}"/>
              </a:ext>
            </a:extLst>
          </p:cNvPr>
          <p:cNvSpPr txBox="1"/>
          <p:nvPr/>
        </p:nvSpPr>
        <p:spPr>
          <a:xfrm>
            <a:off x="457200" y="92076"/>
            <a:ext cx="8102184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endParaRPr lang="ar-SA" sz="3600" dirty="0"/>
          </a:p>
        </p:txBody>
      </p:sp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id="{D104358B-0C64-4583-B9E5-7535E98AA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92076"/>
            <a:ext cx="8102184" cy="5891349"/>
          </a:xfrm>
        </p:spPr>
      </p:pic>
    </p:spTree>
    <p:extLst>
      <p:ext uri="{BB962C8B-B14F-4D97-AF65-F5344CB8AC3E}">
        <p14:creationId xmlns:p14="http://schemas.microsoft.com/office/powerpoint/2010/main" val="107472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عنصر نائب للمحتوى 9">
            <a:extLst>
              <a:ext uri="{FF2B5EF4-FFF2-40B4-BE49-F238E27FC236}">
                <a16:creationId xmlns:a16="http://schemas.microsoft.com/office/drawing/2014/main" id="{10A1E625-8F20-4B6B-860B-3C5B22298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36181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عنصر نائب للمحتوى 9">
            <a:extLst>
              <a:ext uri="{FF2B5EF4-FFF2-40B4-BE49-F238E27FC236}">
                <a16:creationId xmlns:a16="http://schemas.microsoft.com/office/drawing/2014/main" id="{6D35AB21-53E9-4071-9CDB-DDC998744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138" y="509451"/>
            <a:ext cx="7929153" cy="5827605"/>
          </a:xfrm>
        </p:spPr>
      </p:pic>
    </p:spTree>
    <p:extLst>
      <p:ext uri="{BB962C8B-B14F-4D97-AF65-F5344CB8AC3E}">
        <p14:creationId xmlns:p14="http://schemas.microsoft.com/office/powerpoint/2010/main" val="68697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E0563A-D320-4E20-A371-8F9B4D860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الإغلاق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6817FA-0D2D-44F8-8E0E-51C525AFC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0" y="2042160"/>
            <a:ext cx="7757160" cy="2773680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/>
              <a:t>وهكذا تلاميذي الأعزاء تبين لنا كيف نقرب العدد الى أقرب مئة سواءً كان رقم العشرات أقل من الرقم خمسة أو كان أكبر أو مساوياً له</a:t>
            </a:r>
          </a:p>
          <a:p>
            <a:pPr marL="0" indent="0" algn="r">
              <a:buNone/>
            </a:pPr>
            <a:r>
              <a:rPr lang="ar-SA" dirty="0"/>
              <a:t>أرجو أن تكونوا قد استفدتم بالتوفيق والنجاح</a:t>
            </a:r>
          </a:p>
        </p:txBody>
      </p:sp>
    </p:spTree>
    <p:extLst>
      <p:ext uri="{BB962C8B-B14F-4D97-AF65-F5344CB8AC3E}">
        <p14:creationId xmlns:p14="http://schemas.microsoft.com/office/powerpoint/2010/main" val="1732601995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323</TotalTime>
  <Words>66</Words>
  <Application>Microsoft Office PowerPoint</Application>
  <PresentationFormat>عرض على الشاشة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Calibri</vt:lpstr>
      <vt:lpstr>school</vt:lpstr>
      <vt:lpstr>التقريب الى أقرب مئة</vt:lpstr>
      <vt:lpstr>الهدف من الدرس</vt:lpstr>
      <vt:lpstr>*</vt:lpstr>
      <vt:lpstr> </vt:lpstr>
      <vt:lpstr>عرض تقديمي في PowerPoint</vt:lpstr>
      <vt:lpstr>عرض تقديمي في PowerPoint</vt:lpstr>
      <vt:lpstr>الإغلاق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36</cp:revision>
  <dcterms:created xsi:type="dcterms:W3CDTF">2020-05-02T02:36:07Z</dcterms:created>
  <dcterms:modified xsi:type="dcterms:W3CDTF">2020-09-03T12:15:14Z</dcterms:modified>
</cp:coreProperties>
</file>