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01" autoAdjust="0"/>
    <p:restoredTop sz="95126" autoAdjust="0"/>
  </p:normalViewPr>
  <p:slideViewPr>
    <p:cSldViewPr snapToGrid="0" snapToObjects="1">
      <p:cViewPr varScale="1">
        <p:scale>
          <a:sx n="73" d="100"/>
          <a:sy n="73" d="100"/>
        </p:scale>
        <p:origin x="125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8DC8BB-C864-41D2-88E0-690CB2814D4A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1D1F74EA-1E6E-4E6D-8CA5-DA81C1C4E31C}" type="pres">
      <dgm:prSet presAssocID="{B48DC8BB-C864-41D2-88E0-690CB2814D4A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1C606AB2-842F-40A1-881E-37D815ED43A0}" type="presOf" srcId="{B48DC8BB-C864-41D2-88E0-690CB2814D4A}" destId="{1D1F74EA-1E6E-4E6D-8CA5-DA81C1C4E31C}" srcOrd="0" destOrd="0" presId="urn:microsoft.com/office/officeart/2005/8/layout/chart3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A" dirty="0"/>
              <a:t>جمع الأعداد حتى خمس منازل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9136" y="565484"/>
            <a:ext cx="3705726" cy="78598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ar-SA" dirty="0"/>
              <a:t>الهدف من الدرس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8840" y="2412333"/>
            <a:ext cx="5498234" cy="167998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dirty="0"/>
              <a:t>بعد أن تعرفنا على التقريب الى أقرب مئة هيا بنا تلاميذي الأعزاء نتعرف معا على جمع الأعداد حتى الخمس منازل   </a:t>
            </a:r>
          </a:p>
        </p:txBody>
      </p:sp>
      <p:sp>
        <p:nvSpPr>
          <p:cNvPr id="5" name="فقاعة التفكير: على شكل سحابة 4">
            <a:extLst>
              <a:ext uri="{FF2B5EF4-FFF2-40B4-BE49-F238E27FC236}">
                <a16:creationId xmlns:a16="http://schemas.microsoft.com/office/drawing/2014/main" id="{D0018CEB-AC4E-41AC-BCDF-E58F2E363EA8}"/>
              </a:ext>
            </a:extLst>
          </p:cNvPr>
          <p:cNvSpPr/>
          <p:nvPr/>
        </p:nvSpPr>
        <p:spPr>
          <a:xfrm>
            <a:off x="4355431" y="5065295"/>
            <a:ext cx="3693695" cy="1046748"/>
          </a:xfrm>
          <a:prstGeom prst="cloud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30828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44000" cy="75644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الجمع حتى خمس منازل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عنصر نائب للمحتوى 5">
            <a:extLst>
              <a:ext uri="{FF2B5EF4-FFF2-40B4-BE49-F238E27FC236}">
                <a16:creationId xmlns:a16="http://schemas.microsoft.com/office/drawing/2014/main" id="{ABE37225-59B7-4217-9A96-27CA927471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71637" y="1624806"/>
            <a:ext cx="5800725" cy="4476750"/>
          </a:xfrm>
        </p:spPr>
      </p:pic>
    </p:spTree>
    <p:extLst>
      <p:ext uri="{BB962C8B-B14F-4D97-AF65-F5344CB8AC3E}">
        <p14:creationId xmlns:p14="http://schemas.microsoft.com/office/powerpoint/2010/main" val="1307386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ar-SA" dirty="0"/>
            </a:br>
            <a:endParaRPr lang="en-US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2441D73-D4A8-4DD3-B597-BF140C971331}"/>
              </a:ext>
            </a:extLst>
          </p:cNvPr>
          <p:cNvSpPr txBox="1"/>
          <p:nvPr/>
        </p:nvSpPr>
        <p:spPr>
          <a:xfrm>
            <a:off x="457200" y="372442"/>
            <a:ext cx="8102184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dirty="0"/>
              <a:t>الجمع حتى خمس منازل</a:t>
            </a:r>
          </a:p>
        </p:txBody>
      </p:sp>
      <p:pic>
        <p:nvPicPr>
          <p:cNvPr id="7" name="عنصر نائب للمحتوى 6">
            <a:extLst>
              <a:ext uri="{FF2B5EF4-FFF2-40B4-BE49-F238E27FC236}">
                <a16:creationId xmlns:a16="http://schemas.microsoft.com/office/drawing/2014/main" id="{654081AB-8DAE-40B7-9EA4-8D115062BC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38312" y="1639094"/>
            <a:ext cx="5667375" cy="4448175"/>
          </a:xfrm>
        </p:spPr>
      </p:pic>
    </p:spTree>
    <p:extLst>
      <p:ext uri="{BB962C8B-B14F-4D97-AF65-F5344CB8AC3E}">
        <p14:creationId xmlns:p14="http://schemas.microsoft.com/office/powerpoint/2010/main" val="1074722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>
            <a:extLst>
              <a:ext uri="{FF2B5EF4-FFF2-40B4-BE49-F238E27FC236}">
                <a16:creationId xmlns:a16="http://schemas.microsoft.com/office/drawing/2014/main" id="{9164B9F0-F3CE-4FD2-B937-EF2F64E733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1104384"/>
              </p:ext>
            </p:extLst>
          </p:nvPr>
        </p:nvGraphicFramePr>
        <p:xfrm>
          <a:off x="222069" y="169818"/>
          <a:ext cx="8778240" cy="5368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86973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5B38C74C-51CD-48F8-A96B-AD5A519650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91440"/>
            <a:ext cx="9144000" cy="6257109"/>
          </a:xfrm>
        </p:spPr>
      </p:pic>
    </p:spTree>
    <p:extLst>
      <p:ext uri="{BB962C8B-B14F-4D97-AF65-F5344CB8AC3E}">
        <p14:creationId xmlns:p14="http://schemas.microsoft.com/office/powerpoint/2010/main" val="1361818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6E0563A-D320-4E20-A371-8F9B4D860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FF0000"/>
                </a:solidFill>
              </a:rPr>
              <a:t>الإغلاق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C6817FA-0D2D-44F8-8E0E-51C525AFC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640" y="2042160"/>
            <a:ext cx="7757160" cy="2773680"/>
          </a:xfrm>
        </p:spPr>
        <p:txBody>
          <a:bodyPr/>
          <a:lstStyle/>
          <a:p>
            <a:pPr marL="0" indent="0" algn="r">
              <a:buNone/>
            </a:pPr>
            <a:r>
              <a:rPr lang="ar-SA" dirty="0"/>
              <a:t>وهكذا تلاميذي الأعزاء تبين لنا كيف نجمع الأعداد حتى الخمس منازل بحالاتها المختلفة بحمل أو بدون حمل .</a:t>
            </a:r>
          </a:p>
          <a:p>
            <a:pPr marL="0" indent="0" algn="r">
              <a:buNone/>
            </a:pPr>
            <a:r>
              <a:rPr lang="ar-SA" dirty="0"/>
              <a:t>أرجو أن تكونوا قد استفدتم بالتوفيق والنجاح</a:t>
            </a:r>
          </a:p>
        </p:txBody>
      </p:sp>
    </p:spTree>
    <p:extLst>
      <p:ext uri="{BB962C8B-B14F-4D97-AF65-F5344CB8AC3E}">
        <p14:creationId xmlns:p14="http://schemas.microsoft.com/office/powerpoint/2010/main" val="1732601995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260</TotalTime>
  <Words>63</Words>
  <Application>Microsoft Office PowerPoint</Application>
  <PresentationFormat>عرض على الشاشة (4:3)</PresentationFormat>
  <Paragraphs>9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1" baseType="lpstr">
      <vt:lpstr>Arial</vt:lpstr>
      <vt:lpstr>Calibri</vt:lpstr>
      <vt:lpstr>Sakkal Majalla</vt:lpstr>
      <vt:lpstr>school</vt:lpstr>
      <vt:lpstr>جمع الأعداد حتى خمس منازل</vt:lpstr>
      <vt:lpstr>الهدف من الدرس</vt:lpstr>
      <vt:lpstr>الجمع حتى خمس منازل</vt:lpstr>
      <vt:lpstr> </vt:lpstr>
      <vt:lpstr>عرض تقديمي في PowerPoint</vt:lpstr>
      <vt:lpstr>عرض تقديمي في PowerPoint</vt:lpstr>
      <vt:lpstr>الإغلاق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أمين العيسى</cp:lastModifiedBy>
  <cp:revision>32</cp:revision>
  <dcterms:created xsi:type="dcterms:W3CDTF">2020-05-02T02:36:07Z</dcterms:created>
  <dcterms:modified xsi:type="dcterms:W3CDTF">2020-09-04T07:44:52Z</dcterms:modified>
</cp:coreProperties>
</file>