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99FF66"/>
    <a:srgbClr val="0B2209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2147" y="4487594"/>
            <a:ext cx="3761405" cy="2216689"/>
          </a:xfr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prstTxWarp prst="textDeflateBottom">
              <a:avLst/>
            </a:prstTxWarp>
            <a:noAutofit/>
          </a:bodyPr>
          <a:lstStyle/>
          <a:p>
            <a:r>
              <a:rPr lang="ar-SA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9FF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ar-SA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المربع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01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2694"/>
            <a:ext cx="8110026" cy="2546253"/>
          </a:xfr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Stop">
              <a:avLst/>
            </a:prstTxWarp>
          </a:bodyPr>
          <a:lstStyle/>
          <a:p>
            <a:pPr marL="0" indent="0" algn="ctr">
              <a:buNone/>
            </a:pPr>
            <a:r>
              <a:rPr lang="ar-SA" dirty="0"/>
              <a:t>بعد أن تعرفنا على درس المستطيل  .هيَّا بنا تلاميذي الأعزاء نتعرف معاً على درسنا </a:t>
            </a:r>
          </a:p>
          <a:p>
            <a:pPr marL="0" indent="0" algn="r">
              <a:buNone/>
            </a:pPr>
            <a:r>
              <a:rPr lang="ar-SA" dirty="0"/>
              <a:t>الجديد وهو بعنوان </a:t>
            </a:r>
            <a:r>
              <a:rPr lang="ar-SA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المربع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591F7AD-C734-4016-9AE5-B7B2ACD757FD}"/>
              </a:ext>
            </a:extLst>
          </p:cNvPr>
          <p:cNvSpPr/>
          <p:nvPr/>
        </p:nvSpPr>
        <p:spPr>
          <a:xfrm>
            <a:off x="457200" y="211016"/>
            <a:ext cx="8229600" cy="106914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>
            <a:prstTxWarp prst="textDoubleWave1">
              <a:avLst/>
            </a:prstTxWarp>
          </a:bodyPr>
          <a:lstStyle/>
          <a:p>
            <a:pPr algn="ctr"/>
            <a:r>
              <a:rPr lang="ar-SA" sz="4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الهدف من الدرس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315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المربع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7BCE2EE8-6BD7-469F-A67E-53593CB1F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0658" y="1203158"/>
            <a:ext cx="6400800" cy="4902220"/>
          </a:xfr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 l 0 0.036 l 0.036 0 l 0 0.036 l 0.036 0 l 0 0.036 l 0.036 0 l 0 0.036 l 0.036 0 l 0 0.036 l 0.036 0 l 0 0.036 l 0.036 0 l 0 0.036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8" y="168813"/>
            <a:ext cx="8018584" cy="71776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prstTxWarp prst="textChevronInverted">
              <a:avLst/>
            </a:prstTxWarp>
            <a:normAutofit fontScale="90000"/>
          </a:bodyPr>
          <a:lstStyle/>
          <a:p>
            <a:r>
              <a:rPr lang="ar-SA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خصائص المربع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7EA1BD48-F909-4768-8473-74AFB23ED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234" y="886582"/>
            <a:ext cx="8117058" cy="4107449"/>
          </a:xfr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5127"/>
            <a:ext cx="91440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prstTxWarp prst="textDoubleWave1">
              <a:avLst>
                <a:gd name="adj1" fmla="val 6250"/>
                <a:gd name="adj2" fmla="val -132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ar-SA" b="1" dirty="0">
                <a:ln/>
                <a:solidFill>
                  <a:schemeClr val="accent3"/>
                </a:solidFill>
              </a:rPr>
              <a:t> تعريف المربع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929B0AC-0817-4F86-8F55-1EA4F32E6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8462"/>
            <a:ext cx="8229600" cy="4367701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/>
              <a:t>أن المربع هو شكل رباعي   أضلاعه الأربعة  متساوية وكل</a:t>
            </a:r>
          </a:p>
          <a:p>
            <a:pPr marL="0" indent="0" algn="r">
              <a:buNone/>
            </a:pPr>
            <a:r>
              <a:rPr lang="ar-SA" dirty="0"/>
              <a:t>     ضلعين متقابلين متوازيين </a:t>
            </a:r>
          </a:p>
          <a:p>
            <a:pPr marL="0" indent="0" algn="r">
              <a:buNone/>
            </a:pPr>
            <a:r>
              <a:rPr lang="ar-SA" dirty="0"/>
              <a:t>       وزواياه الأربعة قائمة</a:t>
            </a:r>
          </a:p>
          <a:p>
            <a:pPr marL="0" indent="0" algn="r">
              <a:buNone/>
            </a:pPr>
            <a:r>
              <a:rPr lang="ar-SA" dirty="0"/>
              <a:t>  أو هو مستطيل تساوى بعداه أي تساوى فيه الطول والعرض</a:t>
            </a:r>
          </a:p>
        </p:txBody>
      </p:sp>
    </p:spTree>
    <p:extLst>
      <p:ext uri="{BB962C8B-B14F-4D97-AF65-F5344CB8AC3E}">
        <p14:creationId xmlns:p14="http://schemas.microsoft.com/office/powerpoint/2010/main" val="384680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642"/>
          </a:xfrm>
        </p:spPr>
        <p:txBody>
          <a:bodyPr/>
          <a:lstStyle/>
          <a:p>
            <a:r>
              <a:rPr lang="en-US" dirty="0" err="1"/>
              <a:t>lll</a:t>
            </a:r>
            <a:endParaRPr lang="en-US" dirty="0"/>
          </a:p>
        </p:txBody>
      </p:sp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C5FC0895-B73A-4983-9165-D86165246A27}"/>
              </a:ext>
            </a:extLst>
          </p:cNvPr>
          <p:cNvSpPr/>
          <p:nvPr/>
        </p:nvSpPr>
        <p:spPr>
          <a:xfrm>
            <a:off x="457200" y="257405"/>
            <a:ext cx="8229600" cy="103327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prstTxWarp prst="textPlain">
              <a:avLst/>
            </a:prstTxWarp>
          </a:bodyPr>
          <a:lstStyle/>
          <a:p>
            <a:pPr algn="ctr"/>
            <a:r>
              <a:rPr lang="ar-SA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الإغلاق</a:t>
            </a:r>
            <a:endParaRPr lang="ar-SA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D7E323F-C547-4720-A7C2-1F1B0ABDB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4513"/>
            <a:ext cx="8229600" cy="4818253"/>
          </a:xfrm>
        </p:spPr>
        <p:txBody>
          <a:bodyPr>
            <a:prstTxWarp prst="textWave1">
              <a:avLst/>
            </a:prstTxWarp>
          </a:bodyPr>
          <a:lstStyle/>
          <a:p>
            <a:pPr marL="0" indent="0" algn="r">
              <a:buNone/>
            </a:pPr>
            <a:r>
              <a:rPr lang="ar-SA" dirty="0">
                <a:ln>
                  <a:solidFill>
                    <a:srgbClr val="0B2209"/>
                  </a:solidFill>
                </a:ln>
                <a:solidFill>
                  <a:srgbClr val="66FF66"/>
                </a:solidFill>
              </a:rPr>
              <a:t>وهكذا تلاميذي الأعزاء تبين لنا تعريف المربع وخواصه </a:t>
            </a:r>
          </a:p>
          <a:p>
            <a:pPr marL="0" indent="0" algn="r">
              <a:buNone/>
            </a:pPr>
            <a:r>
              <a:rPr lang="ar-SA" dirty="0">
                <a:ln>
                  <a:solidFill>
                    <a:srgbClr val="0B2209"/>
                  </a:solidFill>
                </a:ln>
                <a:solidFill>
                  <a:srgbClr val="66FF66"/>
                </a:solidFill>
              </a:rPr>
              <a:t>أ أرجو أن تكونوا قد استفدتم</a:t>
            </a:r>
            <a:r>
              <a:rPr lang="ar-SA" dirty="0">
                <a:ln>
                  <a:solidFill>
                    <a:srgbClr val="0B2209"/>
                  </a:solidFill>
                </a:ln>
              </a:rPr>
              <a:t>. </a:t>
            </a:r>
          </a:p>
          <a:p>
            <a:pPr marL="0" indent="0" algn="r">
              <a:buNone/>
            </a:pPr>
            <a:endParaRPr lang="ar-SA" dirty="0">
              <a:ln>
                <a:solidFill>
                  <a:srgbClr val="0B2209"/>
                </a:solidFill>
              </a:ln>
            </a:endParaRPr>
          </a:p>
          <a:p>
            <a:pPr marL="0" indent="0" algn="r">
              <a:buNone/>
            </a:pPr>
            <a:endParaRPr lang="ar-SA" dirty="0">
              <a:ln>
                <a:solidFill>
                  <a:srgbClr val="0B2209"/>
                </a:solidFill>
              </a:ln>
            </a:endParaRPr>
          </a:p>
          <a:p>
            <a:pPr marL="0" indent="0" algn="r">
              <a:buNone/>
            </a:pPr>
            <a:r>
              <a:rPr lang="ar-SA" dirty="0">
                <a:ln>
                  <a:solidFill>
                    <a:srgbClr val="0B2209"/>
                  </a:solidFill>
                </a:ln>
              </a:rPr>
              <a:t>                  بالتوفيق والنجاح </a:t>
            </a:r>
          </a:p>
        </p:txBody>
      </p:sp>
    </p:spTree>
    <p:extLst>
      <p:ext uri="{BB962C8B-B14F-4D97-AF65-F5344CB8AC3E}">
        <p14:creationId xmlns:p14="http://schemas.microsoft.com/office/powerpoint/2010/main" val="196951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C -0.01406 -0.00509 -0.02899 -0.00903 -0.04392 -0.00903 C -0.11406 -0.00903 -0.16892 0.04792 -0.16892 0.1169 C -0.16892 0.18495 -0.11406 0.24097 -0.04392 0.24097 C -0.02899 0.24097 -0.01406 0.23796 -2.77778E-7 0.2331 C -0.04705 0.21505 -0.08003 0.16991 -0.08003 0.1169 C -0.08003 0.06296 -0.04705 0.01806 -2.77778E-7 3.7037E-7 Z " pathEditMode="relative" rAng="0" ptsTypes="AAAAAAA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5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C -0.01406 -0.0051 -0.02899 -0.00903 -0.04392 -0.00903 C -0.11406 -0.00903 -0.16892 0.04791 -0.16892 0.11689 C -0.16892 0.18495 -0.11406 0.24097 -0.04392 0.24097 C -0.02899 0.24097 -0.01406 0.23796 -5.55556E-7 0.2331 C -0.04705 0.21504 -0.08003 0.1699 -0.08003 0.11689 C -0.08003 0.06296 -0.04705 0.01805 -5.55556E-7 4.81481E-6 Z " pathEditMode="relative" rAng="0" ptsTypes="AAAAAAA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5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5324 C -0.0125 0.04931 -0.02708 0.0463 -0.04184 0.0463 C -0.11111 0.0463 -0.16528 0.09121 -0.16528 0.14607 C -0.16528 0.2 -0.11111 0.24445 -0.04184 0.24445 C -0.02708 0.24445 -0.0125 0.2419 0.00156 0.2382 C -0.04497 0.22385 -0.0776 0.18797 -0.0776 0.14607 C -0.0776 0.10324 -0.04497 0.0676 0.00156 0.05324 Z " pathEditMode="relative" rAng="0" ptsTypes="AAAAAAA">
                                      <p:cBhvr>
                                        <p:cTn id="45" dur="500" spd="-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/>
      <p:bldP spid="6" grpId="1" uiExpand="1" build="p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909</TotalTime>
  <Words>78</Words>
  <Application>Microsoft Office PowerPoint</Application>
  <PresentationFormat>عرض على الشاشة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9" baseType="lpstr">
      <vt:lpstr>Arial</vt:lpstr>
      <vt:lpstr>Calibri</vt:lpstr>
      <vt:lpstr>school</vt:lpstr>
      <vt:lpstr> المربع</vt:lpstr>
      <vt:lpstr>عرض تقديمي في PowerPoint</vt:lpstr>
      <vt:lpstr>المربع</vt:lpstr>
      <vt:lpstr>خصائص المربع</vt:lpstr>
      <vt:lpstr> تعريف المربع</vt:lpstr>
      <vt:lpstr>lll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82</cp:revision>
  <dcterms:created xsi:type="dcterms:W3CDTF">2020-05-02T02:36:07Z</dcterms:created>
  <dcterms:modified xsi:type="dcterms:W3CDTF">2020-09-21T11:30:28Z</dcterms:modified>
</cp:coreProperties>
</file>