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66"/>
    <a:srgbClr val="0B220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147" y="4487594"/>
            <a:ext cx="3761405" cy="2216689"/>
          </a:xfr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تصميم أشكال متناظرة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ar-SA" dirty="0"/>
              <a:t>بعد أن تعرفنا على درس المربع .هيَّا بنا تلاميذي الأعزاء نتعرف معاً على درسنا </a:t>
            </a:r>
          </a:p>
          <a:p>
            <a:pPr marL="0" indent="0" algn="r">
              <a:buNone/>
            </a:pPr>
            <a:r>
              <a:rPr lang="ar-SA" dirty="0"/>
              <a:t>الجديد وهو بعنوان </a:t>
            </a:r>
            <a:r>
              <a:rPr lang="ar-SA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تصميم أشكال متناظرة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prstTxWarp prst="textDoubleWave1">
              <a:avLst/>
            </a:prstTxWarp>
          </a:bodyPr>
          <a:lstStyle/>
          <a:p>
            <a:pPr algn="ctr"/>
            <a:r>
              <a:rPr lang="ar-SA" sz="4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ar-S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تصميم أشكال متناظرة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31205D3F-A194-4D58-B7CB-A6EC65162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43" y="1203159"/>
            <a:ext cx="8904848" cy="3678330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658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ar-S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مراحل تصميم أشكال متناظرة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8611C26F-B133-4904-9D8B-FD0FD6EBD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74" y="886581"/>
            <a:ext cx="8947052" cy="4051179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143000"/>
          </a:xfrm>
          <a:solidFill>
            <a:srgbClr val="00B0F0"/>
          </a:solidFill>
        </p:spPr>
        <p:txBody>
          <a:bodyPr>
            <a:prstTxWarp prst="textDoubleWave1">
              <a:avLst>
                <a:gd name="adj1" fmla="val 6250"/>
                <a:gd name="adj2" fmla="val -132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SA" b="1" dirty="0">
                <a:ln/>
                <a:solidFill>
                  <a:schemeClr val="accent3"/>
                </a:solidFill>
              </a:rPr>
              <a:t>مراحل تصميم أشكال متناظرة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5788C8C2-2239-463F-B8BF-2000DBD3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542" y="1143001"/>
            <a:ext cx="8904849" cy="3696286"/>
          </a:xfrm>
        </p:spPr>
      </p:pic>
    </p:spTree>
    <p:extLst>
      <p:ext uri="{BB962C8B-B14F-4D97-AF65-F5344CB8AC3E}">
        <p14:creationId xmlns:p14="http://schemas.microsoft.com/office/powerpoint/2010/main" val="38468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ar-S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تصميم أشكال متناظرة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D2A5060-3AAB-4157-AD78-6AC9C82BA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74" y="1203158"/>
            <a:ext cx="8932984" cy="3888748"/>
          </a:xfrm>
        </p:spPr>
      </p:pic>
    </p:spTree>
    <p:extLst>
      <p:ext uri="{BB962C8B-B14F-4D97-AF65-F5344CB8AC3E}">
        <p14:creationId xmlns:p14="http://schemas.microsoft.com/office/powerpoint/2010/main" val="351221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ar-SA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تصميم أشكال متناظرة</a:t>
            </a:r>
            <a:endParaRPr lang="en-US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2A80A28A-8A0B-4F93-A291-21A800023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609" y="1175022"/>
            <a:ext cx="8918917" cy="3579857"/>
          </a:xfrm>
        </p:spPr>
      </p:pic>
    </p:spTree>
    <p:extLst>
      <p:ext uri="{BB962C8B-B14F-4D97-AF65-F5344CB8AC3E}">
        <p14:creationId xmlns:p14="http://schemas.microsoft.com/office/powerpoint/2010/main" val="4179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err="1"/>
              <a:t>lll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prstTxWarp prst="textPlain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7E323F-C547-4720-A7C2-1F1B0AB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513"/>
            <a:ext cx="8229600" cy="481825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وهكذا تلاميذي الأعزاء تبين لنا كيف نصمم أشكال متناظرة بالاستفادة من خط الطي أو التناظر الأفقي أو الشاقولي</a:t>
            </a: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أ أرجو أن تكونوا قد استفدتم</a:t>
            </a:r>
            <a:r>
              <a:rPr lang="ar-SA" dirty="0">
                <a:ln>
                  <a:solidFill>
                    <a:srgbClr val="0B2209"/>
                  </a:solidFill>
                </a:ln>
              </a:rPr>
              <a:t>. </a:t>
            </a: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</a:rPr>
              <a:t>                  بالتوفيق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C -0.01406 -0.00509 -0.02899 -0.00903 -0.04392 -0.00903 C -0.11406 -0.00903 -0.16892 0.04792 -0.16892 0.1169 C -0.16892 0.18495 -0.11406 0.24097 -0.04392 0.24097 C -0.02899 0.24097 -0.01406 0.23796 -2.77778E-7 0.2331 C -0.04705 0.21505 -0.08003 0.16991 -0.08003 0.1169 C -0.08003 0.06296 -0.04705 0.01806 -2.77778E-7 3.7037E-7 Z " pathEditMode="relative" rAng="0" ptsTypes="AAAAAAA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1406 -0.0051 -0.02899 -0.00903 -0.04392 -0.00903 C -0.11406 -0.00903 -0.16892 0.04791 -0.16892 0.11689 C -0.16892 0.18495 -0.11406 0.24097 -0.04392 0.24097 C -0.02899 0.24097 -0.01406 0.23796 -5.55556E-7 0.2331 C -0.04705 0.21504 -0.08003 0.1699 -0.08003 0.11689 C -0.08003 0.06296 -0.04705 0.01805 -5.55556E-7 4.81481E-6 Z " pathEditMode="relative" rAng="0" ptsTypes="AAAAAAA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24 C -0.0125 0.04931 -0.02708 0.0463 -0.04184 0.0463 C -0.11111 0.0463 -0.16528 0.09121 -0.16528 0.14607 C -0.16528 0.2 -0.11111 0.24445 -0.04184 0.24445 C -0.02708 0.24445 -0.0125 0.2419 0.00156 0.2382 C -0.04497 0.22385 -0.0776 0.18797 -0.0776 0.14607 C -0.0776 0.10324 -0.04497 0.0676 0.00156 0.05324 Z " pathEditMode="relative" rAng="0" ptsTypes="AAAAAAA">
                                      <p:cBhvr>
                                        <p:cTn id="45" dur="500" spd="-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  <p:bldP spid="6" grpId="1" uiExpand="1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938</TotalTime>
  <Words>74</Words>
  <Application>Microsoft Office PowerPoint</Application>
  <PresentationFormat>عرض على الشاشة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تصميم أشكال متناظرة</vt:lpstr>
      <vt:lpstr>عرض تقديمي في PowerPoint</vt:lpstr>
      <vt:lpstr>تصميم أشكال متناظرة</vt:lpstr>
      <vt:lpstr>مراحل تصميم أشكال متناظرة</vt:lpstr>
      <vt:lpstr>مراحل تصميم أشكال متناظرة</vt:lpstr>
      <vt:lpstr>تصميم أشكال متناظرة</vt:lpstr>
      <vt:lpstr>تصميم أشكال متناظرة</vt:lpstr>
      <vt:lpstr>lll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86</cp:revision>
  <dcterms:created xsi:type="dcterms:W3CDTF">2020-05-02T02:36:07Z</dcterms:created>
  <dcterms:modified xsi:type="dcterms:W3CDTF">2020-09-21T15:09:07Z</dcterms:modified>
</cp:coreProperties>
</file>