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E32894-5F9C-5F37-686E-E23C36FF2DD4}" v="4" dt="2020-09-06T07:52:25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1" autoAdjust="0"/>
    <p:restoredTop sz="95126" autoAdjust="0"/>
  </p:normalViewPr>
  <p:slideViewPr>
    <p:cSldViewPr snapToGrid="0" snapToObjects="1">
      <p:cViewPr varScale="1">
        <p:scale>
          <a:sx n="63" d="100"/>
          <a:sy n="63" d="100"/>
        </p:scale>
        <p:origin x="66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r Jamalo" userId="S::amer.jamalo@violetsyria.org::fd2eb111-2482-438f-900c-2c82614c2edf" providerId="AD" clId="Web-{BBE32894-5F9C-5F37-686E-E23C36FF2DD4}"/>
    <pc:docChg chg="modSld">
      <pc:chgData name="Amer Jamalo" userId="S::amer.jamalo@violetsyria.org::fd2eb111-2482-438f-900c-2c82614c2edf" providerId="AD" clId="Web-{BBE32894-5F9C-5F37-686E-E23C36FF2DD4}" dt="2020-09-06T07:52:25.321" v="2" actId="20577"/>
      <pc:docMkLst>
        <pc:docMk/>
      </pc:docMkLst>
      <pc:sldChg chg="modSp">
        <pc:chgData name="Amer Jamalo" userId="S::amer.jamalo@violetsyria.org::fd2eb111-2482-438f-900c-2c82614c2edf" providerId="AD" clId="Web-{BBE32894-5F9C-5F37-686E-E23C36FF2DD4}" dt="2020-09-06T07:52:20.274" v="0" actId="20577"/>
        <pc:sldMkLst>
          <pc:docMk/>
          <pc:sldMk cId="3730828911" sldId="257"/>
        </pc:sldMkLst>
        <pc:spChg chg="mod">
          <ac:chgData name="Amer Jamalo" userId="S::amer.jamalo@violetsyria.org::fd2eb111-2482-438f-900c-2c82614c2edf" providerId="AD" clId="Web-{BBE32894-5F9C-5F37-686E-E23C36FF2DD4}" dt="2020-09-06T07:52:20.274" v="0" actId="20577"/>
          <ac:spMkLst>
            <pc:docMk/>
            <pc:sldMk cId="3730828911" sldId="257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DC8BB-C864-41D2-88E0-690CB2814D4A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1D1F74EA-1E6E-4E6D-8CA5-DA81C1C4E31C}" type="pres">
      <dgm:prSet presAssocID="{B48DC8BB-C864-41D2-88E0-690CB2814D4A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1C606AB2-842F-40A1-881E-37D815ED43A0}" type="presOf" srcId="{B48DC8BB-C864-41D2-88E0-690CB2814D4A}" destId="{1D1F74EA-1E6E-4E6D-8CA5-DA81C1C4E31C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/>
              <a:t>حل المسائل (البحث عن نمط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136" y="565484"/>
            <a:ext cx="3705726" cy="7859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/>
              <a:t>الهدف من الدرس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840" y="2412333"/>
            <a:ext cx="5498234" cy="167998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ar-SA" dirty="0">
                <a:cs typeface="Arial"/>
              </a:rPr>
              <a:t>بعد أن تعرفنا على التمثيلات البيانية بالخطوط هيا بنا نتعرف معاً على البحث عن النمط    </a:t>
            </a:r>
            <a:endParaRPr lang="ar-SA" dirty="0"/>
          </a:p>
        </p:txBody>
      </p:sp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D0018CEB-AC4E-41AC-BCDF-E58F2E363EA8}"/>
              </a:ext>
            </a:extLst>
          </p:cNvPr>
          <p:cNvSpPr/>
          <p:nvPr/>
        </p:nvSpPr>
        <p:spPr>
          <a:xfrm>
            <a:off x="4355431" y="5065295"/>
            <a:ext cx="3693695" cy="1046748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082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0" y="402053"/>
            <a:ext cx="3080084" cy="95362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البحث عن نمط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31DEBB79-E5E4-4163-80D8-C54CD6DDD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3129" y="1355725"/>
            <a:ext cx="5777741" cy="4770438"/>
          </a:xfrm>
        </p:spPr>
      </p:pic>
    </p:spTree>
    <p:extLst>
      <p:ext uri="{BB962C8B-B14F-4D97-AF65-F5344CB8AC3E}">
        <p14:creationId xmlns:p14="http://schemas.microsoft.com/office/powerpoint/2010/main" val="130738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ar-SA" dirty="0"/>
            </a:br>
            <a:endParaRPr lang="en-US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2441D73-D4A8-4DD3-B597-BF140C971331}"/>
              </a:ext>
            </a:extLst>
          </p:cNvPr>
          <p:cNvSpPr txBox="1"/>
          <p:nvPr/>
        </p:nvSpPr>
        <p:spPr>
          <a:xfrm>
            <a:off x="457200" y="372442"/>
            <a:ext cx="8102184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البحث عن نمط</a:t>
            </a:r>
          </a:p>
        </p:txBody>
      </p:sp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78673D61-1055-469D-BAD7-587687C56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018773"/>
            <a:ext cx="8229600" cy="4197804"/>
          </a:xfrm>
        </p:spPr>
      </p:pic>
    </p:spTree>
    <p:extLst>
      <p:ext uri="{BB962C8B-B14F-4D97-AF65-F5344CB8AC3E}">
        <p14:creationId xmlns:p14="http://schemas.microsoft.com/office/powerpoint/2010/main" val="107472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9164B9F0-F3CE-4FD2-B937-EF2F64E73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433716"/>
              </p:ext>
            </p:extLst>
          </p:nvPr>
        </p:nvGraphicFramePr>
        <p:xfrm>
          <a:off x="457200" y="1139252"/>
          <a:ext cx="8229600" cy="4986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3FBE543D-FB12-4F73-B4E7-77CCE8F7F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92184" y="0"/>
            <a:ext cx="9436183" cy="53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7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عنصر نائب للمحتوى 14">
            <a:extLst>
              <a:ext uri="{FF2B5EF4-FFF2-40B4-BE49-F238E27FC236}">
                <a16:creationId xmlns:a16="http://schemas.microsoft.com/office/drawing/2014/main" id="{9E24ABF7-CCF3-4A2A-95AC-5819A88A6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7360" cy="4785360"/>
          </a:xfrm>
        </p:spPr>
      </p:pic>
    </p:spTree>
    <p:extLst>
      <p:ext uri="{BB962C8B-B14F-4D97-AF65-F5344CB8AC3E}">
        <p14:creationId xmlns:p14="http://schemas.microsoft.com/office/powerpoint/2010/main" val="136181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E0563A-D320-4E20-A371-8F9B4D86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الإغلاق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6817FA-0D2D-44F8-8E0E-51C525AFC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2042160"/>
            <a:ext cx="7757160" cy="2773680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/>
              <a:t>وهكذا تلاميذي الأعزاء تبين لنا كيف نحل المسائل بإيجاد</a:t>
            </a:r>
          </a:p>
          <a:p>
            <a:pPr marL="0" indent="0" algn="r">
              <a:buNone/>
            </a:pPr>
            <a:r>
              <a:rPr lang="ar-SA" dirty="0"/>
              <a:t>النمط وكيف نحدد القاعدة الخاصة بكل نمط</a:t>
            </a:r>
          </a:p>
          <a:p>
            <a:pPr marL="0" indent="0" algn="r">
              <a:buNone/>
            </a:pPr>
            <a:r>
              <a:rPr lang="ar-SA" dirty="0"/>
              <a:t>أرجو أن تكونوا قد استفدتم بالتوفيق والنجاح</a:t>
            </a:r>
          </a:p>
        </p:txBody>
      </p:sp>
    </p:spTree>
    <p:extLst>
      <p:ext uri="{BB962C8B-B14F-4D97-AF65-F5344CB8AC3E}">
        <p14:creationId xmlns:p14="http://schemas.microsoft.com/office/powerpoint/2010/main" val="1732601995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233</TotalTime>
  <Words>56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school</vt:lpstr>
      <vt:lpstr>حل المسائل (البحث عن نمط )</vt:lpstr>
      <vt:lpstr>الهدف من الدرس</vt:lpstr>
      <vt:lpstr>البحث عن نمط</vt:lpstr>
      <vt:lpstr> </vt:lpstr>
      <vt:lpstr>PowerPoint Presentation</vt:lpstr>
      <vt:lpstr>PowerPoint Presentation</vt:lpstr>
      <vt:lpstr>الإغلاق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32</cp:revision>
  <dcterms:created xsi:type="dcterms:W3CDTF">2020-05-02T02:36:07Z</dcterms:created>
  <dcterms:modified xsi:type="dcterms:W3CDTF">2020-09-06T07:52:29Z</dcterms:modified>
</cp:coreProperties>
</file>