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5126" autoAdjust="0"/>
  </p:normalViewPr>
  <p:slideViewPr>
    <p:cSldViewPr snapToGrid="0" snapToObjects="1">
      <p:cViewPr varScale="1">
        <p:scale>
          <a:sx n="73" d="100"/>
          <a:sy n="73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664" y="4511569"/>
            <a:ext cx="5107576" cy="2216689"/>
          </a:xfrm>
        </p:spPr>
        <p:txBody>
          <a:bodyPr>
            <a:normAutofit/>
          </a:bodyPr>
          <a:lstStyle/>
          <a:p>
            <a:pPr algn="r"/>
            <a:r>
              <a:rPr lang="ar-SA" sz="3200" dirty="0"/>
              <a:t>موازنة الأعداد حتى 99999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136" y="565484"/>
            <a:ext cx="3705726" cy="7859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491" y="2129246"/>
            <a:ext cx="5294582" cy="293604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dirty="0"/>
              <a:t>بعد أن تعرفنا على الصيغة التفصيلية للأعداد والصيغة اللفظية هيا بنا تلاميذي الأعزاء نتعرف معاً على موازنة الأعداد حتى 99999  أي حتى خمس منازل   </a:t>
            </a: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D0018CEB-AC4E-41AC-BCDF-E58F2E363EA8}"/>
              </a:ext>
            </a:extLst>
          </p:cNvPr>
          <p:cNvSpPr/>
          <p:nvPr/>
        </p:nvSpPr>
        <p:spPr>
          <a:xfrm>
            <a:off x="4355431" y="5065295"/>
            <a:ext cx="3693695" cy="1046748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053"/>
            <a:ext cx="8556171" cy="3297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معنى الموازنة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9D1828C9-2381-4804-83D6-A8844A44A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731837"/>
            <a:ext cx="5016137" cy="4806814"/>
          </a:xfr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FEF9927-C2A1-4CCC-8E64-851775436ED2}"/>
              </a:ext>
            </a:extLst>
          </p:cNvPr>
          <p:cNvSpPr txBox="1"/>
          <p:nvPr/>
        </p:nvSpPr>
        <p:spPr>
          <a:xfrm>
            <a:off x="5682343" y="1632857"/>
            <a:ext cx="28738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dirty="0"/>
              <a:t>تعني كلمة موازنة تحديد العلاقات التالية( أكبر –أصغر – يساوي) بين الأعداد</a:t>
            </a:r>
          </a:p>
        </p:txBody>
      </p:sp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ar-SA" dirty="0"/>
            </a:br>
            <a:endParaRPr lang="en-US" dirty="0"/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12C7F355-99A1-4238-9907-931FFE3CB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" y="0"/>
            <a:ext cx="8732520" cy="5530056"/>
          </a:xfrm>
        </p:spPr>
      </p:pic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460A986B-CB91-4FDA-B6CA-228400258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"/>
            <a:ext cx="8747760" cy="5471160"/>
          </a:xfrm>
        </p:spPr>
      </p:pic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E0563A-D320-4E20-A371-8F9B4D86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الإغلاق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6817FA-0D2D-44F8-8E0E-51C525AF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2042160"/>
            <a:ext cx="7757160" cy="27736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/>
              <a:t>وهكذا تلاميذي الأعزاء تبين لنا معنى الموازنة والخطوات التي يجب اتباعها للموازنة بين الأعداد </a:t>
            </a:r>
          </a:p>
          <a:p>
            <a:pPr marL="0" indent="0" algn="r">
              <a:buNone/>
            </a:pPr>
            <a:r>
              <a:rPr lang="ar-SA" dirty="0"/>
              <a:t>أرجو أن تكونوا قد استفدتم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173260199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483</TotalTime>
  <Words>71</Words>
  <Application>Microsoft Office PowerPoint</Application>
  <PresentationFormat>عرض على الشاشة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موازنة الأعداد حتى 99999</vt:lpstr>
      <vt:lpstr>الهدف من الدرس</vt:lpstr>
      <vt:lpstr>معنى الموازنة</vt:lpstr>
      <vt:lpstr> </vt:lpstr>
      <vt:lpstr>عرض تقديمي في PowerPoint</vt:lpstr>
      <vt:lpstr>الإغلاق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40</cp:revision>
  <dcterms:created xsi:type="dcterms:W3CDTF">2020-05-02T02:36:07Z</dcterms:created>
  <dcterms:modified xsi:type="dcterms:W3CDTF">2020-09-01T11:15:09Z</dcterms:modified>
</cp:coreProperties>
</file>