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1" autoAdjust="0"/>
    <p:restoredTop sz="95126" autoAdjust="0"/>
  </p:normalViewPr>
  <p:slideViewPr>
    <p:cSldViewPr snapToGrid="0" snapToObjects="1">
      <p:cViewPr varScale="1">
        <p:scale>
          <a:sx n="73" d="100"/>
          <a:sy n="73" d="100"/>
        </p:scale>
        <p:origin x="12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r Jamalo" userId="S::amer.jamalo@violetsyria.org::fd2eb111-2482-438f-900c-2c82614c2edf" providerId="AD" clId="Web-{4FD03FA8-F13C-BD09-DAA3-5C62D993CF45}"/>
    <pc:docChg chg="modSld">
      <pc:chgData name="Amer Jamalo" userId="S::amer.jamalo@violetsyria.org::fd2eb111-2482-438f-900c-2c82614c2edf" providerId="AD" clId="Web-{4FD03FA8-F13C-BD09-DAA3-5C62D993CF45}" dt="2020-09-06T07:54:06.633" v="2" actId="14100"/>
      <pc:docMkLst>
        <pc:docMk/>
      </pc:docMkLst>
      <pc:sldChg chg="modSp">
        <pc:chgData name="Amer Jamalo" userId="S::amer.jamalo@violetsyria.org::fd2eb111-2482-438f-900c-2c82614c2edf" providerId="AD" clId="Web-{4FD03FA8-F13C-BD09-DAA3-5C62D993CF45}" dt="2020-09-06T07:54:06.633" v="2" actId="14100"/>
        <pc:sldMkLst>
          <pc:docMk/>
          <pc:sldMk cId="686973826" sldId="259"/>
        </pc:sldMkLst>
        <pc:graphicFrameChg chg="mod">
          <ac:chgData name="Amer Jamalo" userId="S::amer.jamalo@violetsyria.org::fd2eb111-2482-438f-900c-2c82614c2edf" providerId="AD" clId="Web-{4FD03FA8-F13C-BD09-DAA3-5C62D993CF45}" dt="2020-09-06T07:54:06.633" v="2" actId="14100"/>
          <ac:graphicFrameMkLst>
            <pc:docMk/>
            <pc:sldMk cId="686973826" sldId="259"/>
            <ac:graphicFrameMk id="4" creationId="{9164B9F0-F3CE-4FD2-B937-EF2F64E73397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DC8BB-C864-41D2-88E0-690CB2814D4A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1D1F74EA-1E6E-4E6D-8CA5-DA81C1C4E31C}" type="pres">
      <dgm:prSet presAssocID="{B48DC8BB-C864-41D2-88E0-690CB2814D4A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1C606AB2-842F-40A1-881E-37D815ED43A0}" type="presOf" srcId="{B48DC8BB-C864-41D2-88E0-690CB2814D4A}" destId="{1D1F74EA-1E6E-4E6D-8CA5-DA81C1C4E31C}" srcOrd="0" destOrd="0" presId="urn:microsoft.com/office/officeart/2005/8/layout/chart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664" y="4511569"/>
            <a:ext cx="5107576" cy="2216689"/>
          </a:xfrm>
        </p:spPr>
        <p:txBody>
          <a:bodyPr>
            <a:normAutofit/>
          </a:bodyPr>
          <a:lstStyle/>
          <a:p>
            <a:pPr algn="r"/>
            <a:r>
              <a:rPr lang="ar-SA" sz="3200" dirty="0"/>
              <a:t>الصيغة اللفظية-الصيغة التفصيلية للأعداد حتى 99999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136" y="565484"/>
            <a:ext cx="3705726" cy="7859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/>
              <a:t>الهدف من الدرس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491" y="2129246"/>
            <a:ext cx="5294582" cy="293604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dirty="0"/>
              <a:t>بعد أن تعرفنا على حل المسائل (تحديد النمط) هيا بنا تلاميذي الأعزاء نتعرف معاً على الأعداد حتى 99999 وذلك بالتعرف على الصيغة التفصيلية للعدد والصيغة اللفظية    </a:t>
            </a:r>
          </a:p>
        </p:txBody>
      </p:sp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D0018CEB-AC4E-41AC-BCDF-E58F2E363EA8}"/>
              </a:ext>
            </a:extLst>
          </p:cNvPr>
          <p:cNvSpPr/>
          <p:nvPr/>
        </p:nvSpPr>
        <p:spPr>
          <a:xfrm>
            <a:off x="4355431" y="5065295"/>
            <a:ext cx="3693695" cy="1046748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082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72" y="402053"/>
            <a:ext cx="7649999" cy="32978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820A8EB4-83AF-4069-9539-75BC36649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576" y="0"/>
            <a:ext cx="8777963" cy="6126165"/>
          </a:xfrm>
        </p:spPr>
      </p:pic>
    </p:spTree>
    <p:extLst>
      <p:ext uri="{BB962C8B-B14F-4D97-AF65-F5344CB8AC3E}">
        <p14:creationId xmlns:p14="http://schemas.microsoft.com/office/powerpoint/2010/main" val="130738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ar-SA" dirty="0"/>
            </a:br>
            <a:endParaRPr lang="en-US" dirty="0"/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C471B5C1-0B3A-4DD3-AE25-759D84567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"/>
            <a:ext cx="8229600" cy="5826034"/>
          </a:xfrm>
        </p:spPr>
      </p:pic>
    </p:spTree>
    <p:extLst>
      <p:ext uri="{BB962C8B-B14F-4D97-AF65-F5344CB8AC3E}">
        <p14:creationId xmlns:p14="http://schemas.microsoft.com/office/powerpoint/2010/main" val="107472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9164B9F0-F3CE-4FD2-B937-EF2F64E73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260937"/>
              </p:ext>
            </p:extLst>
          </p:nvPr>
        </p:nvGraphicFramePr>
        <p:xfrm>
          <a:off x="1324609" y="495232"/>
          <a:ext cx="6204394" cy="450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697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EC7069F8-3E24-4CDF-A95E-D04EE36A2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6754"/>
            <a:ext cx="9144000" cy="5865223"/>
          </a:xfrm>
        </p:spPr>
      </p:pic>
    </p:spTree>
    <p:extLst>
      <p:ext uri="{BB962C8B-B14F-4D97-AF65-F5344CB8AC3E}">
        <p14:creationId xmlns:p14="http://schemas.microsoft.com/office/powerpoint/2010/main" val="136181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E0563A-D320-4E20-A371-8F9B4D860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الإغلاق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6817FA-0D2D-44F8-8E0E-51C525AFC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" y="2042160"/>
            <a:ext cx="7757160" cy="277368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dirty="0"/>
              <a:t>وهكذا تلاميذي الأعزاء تبين لنا أن لكل عدد صيغة  تفصيلية حسب القيمة المكانية لكل رقم من العدد وأيضا لكل عدد صيغة لفظية (اسم العدد ) أي كما نقرأ العدد بالشكل الكامل </a:t>
            </a:r>
          </a:p>
          <a:p>
            <a:pPr marL="0" indent="0" algn="r">
              <a:buNone/>
            </a:pPr>
            <a:r>
              <a:rPr lang="ar-SA" dirty="0"/>
              <a:t>أرجو أن تكونوا قد استفدتم بالتوفيق والنجاح</a:t>
            </a:r>
          </a:p>
        </p:txBody>
      </p:sp>
    </p:spTree>
    <p:extLst>
      <p:ext uri="{BB962C8B-B14F-4D97-AF65-F5344CB8AC3E}">
        <p14:creationId xmlns:p14="http://schemas.microsoft.com/office/powerpoint/2010/main" val="1732601995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353</TotalTime>
  <Words>78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school</vt:lpstr>
      <vt:lpstr>الصيغة اللفظية-الصيغة التفصيلية للأعداد حتى 99999</vt:lpstr>
      <vt:lpstr>الهدف من الدرس</vt:lpstr>
      <vt:lpstr>PowerPoint Presentation</vt:lpstr>
      <vt:lpstr> </vt:lpstr>
      <vt:lpstr>PowerPoint Presentation</vt:lpstr>
      <vt:lpstr>PowerPoint Presentation</vt:lpstr>
      <vt:lpstr>الإغلاق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38</cp:revision>
  <dcterms:created xsi:type="dcterms:W3CDTF">2020-05-02T02:36:07Z</dcterms:created>
  <dcterms:modified xsi:type="dcterms:W3CDTF">2020-09-06T07:54:08Z</dcterms:modified>
</cp:coreProperties>
</file>