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99FF66"/>
    <a:srgbClr val="0B2209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2147" y="4487594"/>
            <a:ext cx="3761405" cy="2216689"/>
          </a:xfr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prstTxWarp prst="textDeflateBottom">
              <a:avLst/>
            </a:prstTxWarp>
            <a:noAutofit/>
          </a:bodyPr>
          <a:lstStyle/>
          <a:p>
            <a:r>
              <a:rPr lang="ar-SA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9FF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حل مسائل  الضرب والقسمة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9FF6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01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2694"/>
            <a:ext cx="8110026" cy="2546253"/>
          </a:xfrm>
        </p:spPr>
        <p:txBody>
          <a:bodyPr>
            <a:prstTxWarp prst="textStop">
              <a:avLst/>
            </a:prstTxWarp>
          </a:bodyPr>
          <a:lstStyle/>
          <a:p>
            <a:pPr marL="0" indent="0" algn="ctr">
              <a:buNone/>
            </a:pPr>
            <a:r>
              <a:rPr lang="ar-SA" dirty="0"/>
              <a:t>بعد أن تعرفنا على أنماط القسمة (نمط الأصفار)  .هيَّا بنا تلاميذي الأعزاء نتعرف معاً على درسنا </a:t>
            </a:r>
          </a:p>
          <a:p>
            <a:pPr marL="0" indent="0" algn="r">
              <a:buNone/>
            </a:pPr>
            <a:r>
              <a:rPr lang="ar-SA" dirty="0"/>
              <a:t>الجديد وهو بعنوان حل مسائل الضرب والقسمة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591F7AD-C734-4016-9AE5-B7B2ACD757FD}"/>
              </a:ext>
            </a:extLst>
          </p:cNvPr>
          <p:cNvSpPr/>
          <p:nvPr/>
        </p:nvSpPr>
        <p:spPr>
          <a:xfrm>
            <a:off x="457200" y="211016"/>
            <a:ext cx="8229600" cy="1069143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>
            <a:prstTxWarp prst="textDoubleWave1">
              <a:avLst/>
            </a:prstTxWarp>
          </a:bodyPr>
          <a:lstStyle/>
          <a:p>
            <a:pPr algn="ctr"/>
            <a:r>
              <a:rPr lang="ar-SA" sz="4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الهدف من الدرس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1107"/>
            <a:ext cx="8229600" cy="1479884"/>
          </a:xfr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prstTxWarp prst="textDeflateBottom">
              <a:avLst/>
            </a:prstTxWarp>
          </a:bodyPr>
          <a:lstStyle/>
          <a:p>
            <a:r>
              <a:rPr lang="ar-SA" dirty="0"/>
              <a:t>حل مسائل </a:t>
            </a:r>
            <a:r>
              <a:rPr lang="ar-SA" dirty="0">
                <a:solidFill>
                  <a:schemeClr val="accent3"/>
                </a:solidFill>
              </a:rPr>
              <a:t>الضرب</a:t>
            </a:r>
            <a:r>
              <a:rPr lang="ar-SA" dirty="0"/>
              <a:t> و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القسمة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عنصر نائب للمحتوى 14">
            <a:extLst>
              <a:ext uri="{FF2B5EF4-FFF2-40B4-BE49-F238E27FC236}">
                <a16:creationId xmlns:a16="http://schemas.microsoft.com/office/drawing/2014/main" id="{B2814FE5-2B67-447C-A5DF-7985D6B12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900991"/>
            <a:ext cx="8145379" cy="2971798"/>
          </a:xfr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 l 0 0.036 l 0.036 0 l 0 0.036 l 0.036 0 l 0 0.036 l 0.036 0 l 0 0.036 l 0.036 0 l 0 0.036 l 0.036 0 l 0 0.036 l 0.036 0 l 0 0.036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5 0.028 0.062 0.062 0.062 C 0.097 0.062 0.125 0.035 0.125 0 C 0.125 -0.035 0.153 -0.062 0.188 -0.062 C 0.222 -0.062 0.25 -0.035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1037810"/>
          </a:xfrm>
          <a:solidFill>
            <a:srgbClr val="66FF66"/>
          </a:solidFill>
        </p:spPr>
        <p:txBody>
          <a:bodyPr>
            <a:prstTxWarp prst="textChevronInverted">
              <a:avLst/>
            </a:prstTxWarp>
          </a:bodyPr>
          <a:lstStyle/>
          <a:p>
            <a:r>
              <a:rPr lang="ar-SA" dirty="0"/>
              <a:t>حل مسائل </a:t>
            </a:r>
            <a:r>
              <a:rPr lang="ar-SA" dirty="0">
                <a:solidFill>
                  <a:schemeClr val="accent3"/>
                </a:solidFill>
              </a:rPr>
              <a:t>الضرب</a:t>
            </a:r>
            <a:r>
              <a:rPr lang="ar-SA" dirty="0"/>
              <a:t> و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القسمة</a:t>
            </a:r>
            <a:endParaRPr lang="en-US" dirty="0"/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C3C60965-51E3-4A56-A4E6-3AF70BD1E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871003"/>
            <a:ext cx="8229600" cy="2963728"/>
          </a:xfr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35107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prstTxWarp prst="textDoubleWave1">
              <a:avLst/>
            </a:prstTxWarp>
          </a:bodyPr>
          <a:lstStyle/>
          <a:p>
            <a:r>
              <a:rPr lang="ar-SA" dirty="0"/>
              <a:t>حل مسائل </a:t>
            </a:r>
            <a:r>
              <a:rPr lang="ar-SA" dirty="0">
                <a:solidFill>
                  <a:schemeClr val="accent3"/>
                </a:solidFill>
              </a:rPr>
              <a:t>الضرب</a:t>
            </a:r>
            <a:r>
              <a:rPr lang="ar-SA" dirty="0"/>
              <a:t> و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القسمة</a:t>
            </a:r>
            <a:endParaRPr lang="en-US" dirty="0"/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0B8C4E0D-486A-4DDA-92AB-C81C0716D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1693" y="1417639"/>
            <a:ext cx="8335108" cy="3745204"/>
          </a:xfrm>
        </p:spPr>
      </p:pic>
    </p:spTree>
    <p:extLst>
      <p:ext uri="{BB962C8B-B14F-4D97-AF65-F5344CB8AC3E}">
        <p14:creationId xmlns:p14="http://schemas.microsoft.com/office/powerpoint/2010/main" val="185468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 0.099 L 0.031 0 L 0.047 0.099 L 0.063 0 L 0.078 0.099 L 0.094 0 L 0.109 0.099 L 0.125 0 L 0.141 0.099 L 0.156 0 L 0.172 0.099 L 0.187 0 L 0.203 0.099 L 0.219 0 L 0.234 0.099 L 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ar-SA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حل مسائل </a:t>
            </a:r>
            <a:r>
              <a:rPr lang="ar-SA" dirty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الضرب</a:t>
            </a:r>
            <a:r>
              <a:rPr lang="ar-SA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و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القسمة</a:t>
            </a:r>
            <a:endParaRPr 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1987F2AF-5A19-44FD-A0B0-4038B6134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17638"/>
            <a:ext cx="8229600" cy="3283743"/>
          </a:xfrm>
        </p:spPr>
      </p:pic>
    </p:spTree>
    <p:extLst>
      <p:ext uri="{BB962C8B-B14F-4D97-AF65-F5344CB8AC3E}">
        <p14:creationId xmlns:p14="http://schemas.microsoft.com/office/powerpoint/2010/main" val="217322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642"/>
          </a:xfrm>
        </p:spPr>
        <p:txBody>
          <a:bodyPr/>
          <a:lstStyle/>
          <a:p>
            <a:r>
              <a:rPr lang="en-US" dirty="0" err="1"/>
              <a:t>lll</a:t>
            </a:r>
            <a:endParaRPr lang="en-US" dirty="0"/>
          </a:p>
        </p:txBody>
      </p:sp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C5FC0895-B73A-4983-9165-D86165246A27}"/>
              </a:ext>
            </a:extLst>
          </p:cNvPr>
          <p:cNvSpPr/>
          <p:nvPr/>
        </p:nvSpPr>
        <p:spPr>
          <a:xfrm>
            <a:off x="457200" y="257405"/>
            <a:ext cx="8229600" cy="1033272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prstTxWarp prst="textPlain">
              <a:avLst/>
            </a:prstTxWarp>
          </a:bodyPr>
          <a:lstStyle/>
          <a:p>
            <a:pPr algn="ctr"/>
            <a:r>
              <a:rPr lang="ar-SA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الإغلاق</a:t>
            </a:r>
            <a:endParaRPr lang="ar-SA" sz="4400" b="1" dirty="0">
              <a:ln w="22225">
                <a:solidFill>
                  <a:schemeClr val="accent2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D7E323F-C547-4720-A7C2-1F1B0ABDB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4513"/>
            <a:ext cx="8229600" cy="4818253"/>
          </a:xfrm>
        </p:spPr>
        <p:txBody>
          <a:bodyPr>
            <a:prstTxWarp prst="textWave1">
              <a:avLst/>
            </a:prstTxWarp>
          </a:bodyPr>
          <a:lstStyle/>
          <a:p>
            <a:pPr marL="0" indent="0" algn="r">
              <a:buNone/>
            </a:pPr>
            <a:r>
              <a:rPr lang="ar-SA" dirty="0">
                <a:ln>
                  <a:solidFill>
                    <a:srgbClr val="0B2209"/>
                  </a:solidFill>
                </a:ln>
                <a:solidFill>
                  <a:srgbClr val="66FF66"/>
                </a:solidFill>
              </a:rPr>
              <a:t>وهكذا تلاميذي الأعزاء تبين لنا كيف نحل مسائل الضرب والقسمة ولكن بعد تحديد العملية الحسابية المناسبة</a:t>
            </a:r>
          </a:p>
          <a:p>
            <a:pPr marL="0" indent="0" algn="r">
              <a:buNone/>
            </a:pPr>
            <a:r>
              <a:rPr lang="ar-SA" dirty="0">
                <a:ln>
                  <a:solidFill>
                    <a:srgbClr val="0B2209"/>
                  </a:solidFill>
                </a:ln>
                <a:solidFill>
                  <a:srgbClr val="66FF66"/>
                </a:solidFill>
              </a:rPr>
              <a:t>أ أرجو أن تكونوا قد استفدتم</a:t>
            </a:r>
            <a:r>
              <a:rPr lang="ar-SA" dirty="0">
                <a:ln>
                  <a:solidFill>
                    <a:srgbClr val="0B2209"/>
                  </a:solidFill>
                </a:ln>
              </a:rPr>
              <a:t>. </a:t>
            </a:r>
          </a:p>
          <a:p>
            <a:pPr marL="0" indent="0" algn="r">
              <a:buNone/>
            </a:pPr>
            <a:endParaRPr lang="ar-SA" dirty="0">
              <a:ln>
                <a:solidFill>
                  <a:srgbClr val="0B2209"/>
                </a:solidFill>
              </a:ln>
            </a:endParaRPr>
          </a:p>
          <a:p>
            <a:pPr marL="0" indent="0" algn="r">
              <a:buNone/>
            </a:pPr>
            <a:endParaRPr lang="ar-SA" dirty="0">
              <a:ln>
                <a:solidFill>
                  <a:srgbClr val="0B2209"/>
                </a:solidFill>
              </a:ln>
            </a:endParaRPr>
          </a:p>
          <a:p>
            <a:pPr marL="0" indent="0" algn="r">
              <a:buNone/>
            </a:pPr>
            <a:r>
              <a:rPr lang="ar-SA" dirty="0">
                <a:ln>
                  <a:solidFill>
                    <a:srgbClr val="0B2209"/>
                  </a:solidFill>
                </a:ln>
              </a:rPr>
              <a:t>                  بالتوفيق والنجاح </a:t>
            </a:r>
          </a:p>
        </p:txBody>
      </p:sp>
    </p:spTree>
    <p:extLst>
      <p:ext uri="{BB962C8B-B14F-4D97-AF65-F5344CB8AC3E}">
        <p14:creationId xmlns:p14="http://schemas.microsoft.com/office/powerpoint/2010/main" val="19695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C -0.01406 -0.00509 -0.02899 -0.00903 -0.04392 -0.00903 C -0.11406 -0.00903 -0.16892 0.04791 -0.16892 0.1169 C -0.16892 0.18495 -0.11406 0.24097 -0.04392 0.24097 C -0.02899 0.24097 -0.01406 0.23796 -3.05556E-6 0.2331 C -0.04705 0.21504 -0.08003 0.16991 -0.08003 0.1169 C -0.08003 0.06296 -0.04705 0.01805 -3.05556E-6 2.22222E-6 Z " pathEditMode="relative" rAng="0" ptsTypes="AAAAAAA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5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C -0.01406 -0.0051 -0.02899 -0.00903 -0.04392 -0.00903 C -0.11406 -0.00903 -0.16892 0.04791 -0.16892 0.11689 C -0.16892 0.18495 -0.11406 0.24097 -0.04392 0.24097 C -0.02899 0.24097 -0.01406 0.23796 -5.55556E-7 0.2331 C -0.04705 0.21504 -0.08003 0.1699 -0.08003 0.11689 C -0.08003 0.06296 -0.04705 0.01805 -5.55556E-7 4.81481E-6 Z " pathEditMode="relative" rAng="0" ptsTypes="AAAAAAA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5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5324 C -0.0125 0.04931 -0.02708 0.0463 -0.04184 0.0463 C -0.11111 0.0463 -0.16528 0.09121 -0.16528 0.14607 C -0.16528 0.2 -0.11111 0.24445 -0.04184 0.24445 C -0.02708 0.24445 -0.0125 0.2419 0.00156 0.2382 C -0.04497 0.22385 -0.0776 0.18797 -0.0776 0.14607 C -0.0776 0.10324 -0.04497 0.0676 0.00156 0.05324 Z " pathEditMode="relative" rAng="0" ptsTypes="AAAAAAA">
                                      <p:cBhvr>
                                        <p:cTn id="45" dur="2000" spd="-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/>
      <p:bldP spid="6" grpId="1" uiExpand="1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681</TotalTime>
  <Words>77</Words>
  <Application>Microsoft Office PowerPoint</Application>
  <PresentationFormat>عرض على الشاشة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حل مسائل  الضرب والقسمة</vt:lpstr>
      <vt:lpstr>عرض تقديمي في PowerPoint</vt:lpstr>
      <vt:lpstr>حل مسائل الضرب والقسمة</vt:lpstr>
      <vt:lpstr>حل مسائل الضرب والقسمة</vt:lpstr>
      <vt:lpstr>حل مسائل الضرب والقسمة</vt:lpstr>
      <vt:lpstr>حل مسائل الضرب والقسمة</vt:lpstr>
      <vt:lpstr>lll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63</cp:revision>
  <dcterms:created xsi:type="dcterms:W3CDTF">2020-05-02T02:36:07Z</dcterms:created>
  <dcterms:modified xsi:type="dcterms:W3CDTF">2020-09-18T17:48:03Z</dcterms:modified>
</cp:coreProperties>
</file>