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2" r:id="rId6"/>
    <p:sldId id="264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99FF66"/>
    <a:srgbClr val="0B2209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52147" y="4487594"/>
            <a:ext cx="3761405" cy="2216689"/>
          </a:xfr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prstTxWarp prst="textDeflateBottom">
              <a:avLst/>
            </a:prstTxWarp>
            <a:noAutofit/>
          </a:bodyPr>
          <a:lstStyle/>
          <a:p>
            <a:r>
              <a:rPr lang="ar-SA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99FF6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الزوايا</a:t>
            </a:r>
            <a:endParaRPr lang="en-US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99FF66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015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22694"/>
            <a:ext cx="8110026" cy="2546253"/>
          </a:xfrm>
        </p:spPr>
        <p:txBody>
          <a:bodyPr>
            <a:prstTxWarp prst="textStop">
              <a:avLst/>
            </a:prstTxWarp>
          </a:bodyPr>
          <a:lstStyle/>
          <a:p>
            <a:pPr marL="0" indent="0" algn="ctr">
              <a:buNone/>
            </a:pPr>
            <a:r>
              <a:rPr lang="ar-SA" dirty="0"/>
              <a:t>بعد أن تعرفنا على حل مسائل الضرب والقسمة  .هيَّا بنا تلاميذي الأعزاء نتعرف معاً على درسنا </a:t>
            </a:r>
          </a:p>
          <a:p>
            <a:pPr marL="0" indent="0" algn="r">
              <a:buNone/>
            </a:pPr>
            <a:r>
              <a:rPr lang="ar-SA" dirty="0"/>
              <a:t>الجديد وهو بعنوان الزوايا</a:t>
            </a:r>
          </a:p>
          <a:p>
            <a:pPr marL="0" indent="0" algn="r">
              <a:buNone/>
            </a:pPr>
            <a:endParaRPr lang="en-US" dirty="0"/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591F7AD-C734-4016-9AE5-B7B2ACD757FD}"/>
              </a:ext>
            </a:extLst>
          </p:cNvPr>
          <p:cNvSpPr/>
          <p:nvPr/>
        </p:nvSpPr>
        <p:spPr>
          <a:xfrm>
            <a:off x="457200" y="211016"/>
            <a:ext cx="8229600" cy="1069143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>
            <a:prstTxWarp prst="textDoubleWave1">
              <a:avLst/>
            </a:prstTxWarp>
          </a:bodyPr>
          <a:lstStyle/>
          <a:p>
            <a:pPr algn="ctr"/>
            <a:r>
              <a:rPr lang="ar-SA" sz="44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</a:rPr>
              <a:t>الهدف من الدرس</a:t>
            </a: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03158"/>
          </a:xfrm>
          <a:solidFill>
            <a:schemeClr val="tx2">
              <a:lumMod val="20000"/>
              <a:lumOff val="80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prstTxWarp prst="textDeflateBottom">
              <a:avLst/>
            </a:prstTxWarp>
            <a:normAutofit/>
          </a:bodyPr>
          <a:lstStyle/>
          <a:p>
            <a:r>
              <a:rPr lang="ar-SA" dirty="0"/>
              <a:t>الزوايا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عنصر نائب للمحتوى 5">
            <a:extLst>
              <a:ext uri="{FF2B5EF4-FFF2-40B4-BE49-F238E27FC236}">
                <a16:creationId xmlns:a16="http://schemas.microsoft.com/office/drawing/2014/main" id="{AD39164A-43FB-45E0-962B-8CABB72C91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34916" y="1203158"/>
            <a:ext cx="6509084" cy="5654842"/>
          </a:xfrm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6 0 l 0 0.036 l 0.036 0 l 0 0.036 l 0.036 0 l 0 0.036 l 0.036 0 l 0 0.036 l 0.036 0 l 0 0.036 l 0.036 0 l 0 0.036 l 0.036 0 l 0 0.036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760"/>
            <a:ext cx="8229600" cy="103781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prstTxWarp prst="textChevronInverted">
              <a:avLst/>
            </a:prstTxWarp>
          </a:bodyPr>
          <a:lstStyle/>
          <a:p>
            <a:r>
              <a:rPr lang="ar-SA" dirty="0"/>
              <a:t>أنواع الزوايا</a:t>
            </a:r>
            <a:endParaRPr lang="en-US" dirty="0"/>
          </a:p>
        </p:txBody>
      </p:sp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682685F4-F92A-4713-A6FD-AC51ED7DD4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67263" y="1403570"/>
            <a:ext cx="5919536" cy="5454430"/>
          </a:xfrm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65127"/>
            <a:ext cx="9144000" cy="11430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prstTxWarp prst="textDoubleWave1">
              <a:avLst>
                <a:gd name="adj1" fmla="val 6250"/>
                <a:gd name="adj2" fmla="val -132"/>
              </a:avLst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r-SA" b="1" dirty="0">
                <a:ln/>
                <a:solidFill>
                  <a:schemeClr val="accent3"/>
                </a:solidFill>
              </a:rPr>
              <a:t>كيف نسمي الزاوية </a:t>
            </a:r>
            <a:endParaRPr lang="en-US" b="1" dirty="0">
              <a:ln/>
              <a:solidFill>
                <a:schemeClr val="accent3"/>
              </a:solidFill>
            </a:endParaRPr>
          </a:p>
        </p:txBody>
      </p:sp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A1B92444-0068-42D9-920A-615A21687B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10062" y="1308127"/>
            <a:ext cx="6833937" cy="5549873"/>
          </a:xfrm>
        </p:spPr>
      </p:pic>
    </p:spTree>
    <p:extLst>
      <p:ext uri="{BB962C8B-B14F-4D97-AF65-F5344CB8AC3E}">
        <p14:creationId xmlns:p14="http://schemas.microsoft.com/office/powerpoint/2010/main" val="185468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ar-SA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أنواع الزوايا</a:t>
            </a:r>
            <a:endParaRPr lang="en-US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عنصر نائب للمحتوى 5">
            <a:extLst>
              <a:ext uri="{FF2B5EF4-FFF2-40B4-BE49-F238E27FC236}">
                <a16:creationId xmlns:a16="http://schemas.microsoft.com/office/drawing/2014/main" id="{25BA1507-CF3E-40CA-9F4D-BD01233409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31168" y="1429670"/>
            <a:ext cx="6412832" cy="5440362"/>
          </a:xfrm>
        </p:spPr>
      </p:pic>
    </p:spTree>
    <p:extLst>
      <p:ext uri="{BB962C8B-B14F-4D97-AF65-F5344CB8AC3E}">
        <p14:creationId xmlns:p14="http://schemas.microsoft.com/office/powerpoint/2010/main" val="217322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2642"/>
          </a:xfrm>
        </p:spPr>
        <p:txBody>
          <a:bodyPr/>
          <a:lstStyle/>
          <a:p>
            <a:r>
              <a:rPr lang="en-US" dirty="0" err="1"/>
              <a:t>lll</a:t>
            </a:r>
            <a:endParaRPr lang="en-US" dirty="0"/>
          </a:p>
        </p:txBody>
      </p:sp>
      <p:sp>
        <p:nvSpPr>
          <p:cNvPr id="4" name="تمرير: أفقي 3">
            <a:extLst>
              <a:ext uri="{FF2B5EF4-FFF2-40B4-BE49-F238E27FC236}">
                <a16:creationId xmlns:a16="http://schemas.microsoft.com/office/drawing/2014/main" id="{C5FC0895-B73A-4983-9165-D86165246A27}"/>
              </a:ext>
            </a:extLst>
          </p:cNvPr>
          <p:cNvSpPr/>
          <p:nvPr/>
        </p:nvSpPr>
        <p:spPr>
          <a:xfrm>
            <a:off x="457200" y="257405"/>
            <a:ext cx="8229600" cy="1033272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>
            <a:prstTxWarp prst="textPlain">
              <a:avLst/>
            </a:prstTxWarp>
          </a:bodyPr>
          <a:lstStyle/>
          <a:p>
            <a:pPr algn="ctr"/>
            <a:r>
              <a:rPr lang="ar-SA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الإغلاق</a:t>
            </a:r>
            <a:endParaRPr lang="ar-SA" sz="4400" b="1" dirty="0">
              <a:ln w="22225">
                <a:solidFill>
                  <a:schemeClr val="accent2"/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CD7E323F-C547-4720-A7C2-1F1B0ABDB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14513"/>
            <a:ext cx="8229600" cy="4818253"/>
          </a:xfrm>
        </p:spPr>
        <p:txBody>
          <a:bodyPr>
            <a:prstTxWarp prst="textWave1">
              <a:avLst/>
            </a:prstTxWarp>
          </a:bodyPr>
          <a:lstStyle/>
          <a:p>
            <a:pPr marL="0" indent="0" algn="r">
              <a:buNone/>
            </a:pPr>
            <a:r>
              <a:rPr lang="ar-SA" dirty="0">
                <a:ln>
                  <a:solidFill>
                    <a:srgbClr val="0B2209"/>
                  </a:solidFill>
                </a:ln>
                <a:solidFill>
                  <a:srgbClr val="66FF66"/>
                </a:solidFill>
              </a:rPr>
              <a:t>وهكذا تلاميذي الأعزاء قد تعرفنا على عناصر الزاوية </a:t>
            </a:r>
            <a:r>
              <a:rPr lang="ar-SA">
                <a:ln>
                  <a:solidFill>
                    <a:srgbClr val="0B2209"/>
                  </a:solidFill>
                </a:ln>
                <a:solidFill>
                  <a:srgbClr val="66FF66"/>
                </a:solidFill>
              </a:rPr>
              <a:t>وأنواع الزوايا</a:t>
            </a:r>
            <a:endParaRPr lang="ar-SA" dirty="0">
              <a:ln>
                <a:solidFill>
                  <a:srgbClr val="0B2209"/>
                </a:solidFill>
              </a:ln>
              <a:solidFill>
                <a:srgbClr val="66FF66"/>
              </a:solidFill>
            </a:endParaRPr>
          </a:p>
          <a:p>
            <a:pPr marL="0" indent="0" algn="r">
              <a:buNone/>
            </a:pPr>
            <a:r>
              <a:rPr lang="ar-SA" dirty="0">
                <a:ln>
                  <a:solidFill>
                    <a:srgbClr val="0B2209"/>
                  </a:solidFill>
                </a:ln>
                <a:solidFill>
                  <a:srgbClr val="66FF66"/>
                </a:solidFill>
              </a:rPr>
              <a:t>أ أرجو أن تكونوا قد استفدتم</a:t>
            </a:r>
            <a:r>
              <a:rPr lang="ar-SA" dirty="0">
                <a:ln>
                  <a:solidFill>
                    <a:srgbClr val="0B2209"/>
                  </a:solidFill>
                </a:ln>
              </a:rPr>
              <a:t>. </a:t>
            </a:r>
          </a:p>
          <a:p>
            <a:pPr marL="0" indent="0" algn="r">
              <a:buNone/>
            </a:pPr>
            <a:endParaRPr lang="ar-SA" dirty="0">
              <a:ln>
                <a:solidFill>
                  <a:srgbClr val="0B2209"/>
                </a:solidFill>
              </a:ln>
            </a:endParaRPr>
          </a:p>
          <a:p>
            <a:pPr marL="0" indent="0" algn="r">
              <a:buNone/>
            </a:pPr>
            <a:endParaRPr lang="ar-SA" dirty="0">
              <a:ln>
                <a:solidFill>
                  <a:srgbClr val="0B2209"/>
                </a:solidFill>
              </a:ln>
            </a:endParaRPr>
          </a:p>
          <a:p>
            <a:pPr marL="0" indent="0" algn="r">
              <a:buNone/>
            </a:pPr>
            <a:r>
              <a:rPr lang="ar-SA" dirty="0">
                <a:ln>
                  <a:solidFill>
                    <a:srgbClr val="0B2209"/>
                  </a:solidFill>
                </a:ln>
              </a:rPr>
              <a:t>                  بالتوفيق والنجاح </a:t>
            </a:r>
          </a:p>
        </p:txBody>
      </p:sp>
    </p:spTree>
    <p:extLst>
      <p:ext uri="{BB962C8B-B14F-4D97-AF65-F5344CB8AC3E}">
        <p14:creationId xmlns:p14="http://schemas.microsoft.com/office/powerpoint/2010/main" val="196951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C -0.01407 -0.00509 -0.029 -0.00903 -0.04393 -0.00903 C -0.11407 -0.00903 -0.16893 0.04791 -0.16893 0.1169 C -0.16893 0.18495 -0.11407 0.24097 -0.04393 0.24097 C -0.029 0.24097 -0.01407 0.23796 4.44444E-6 0.2331 C -0.04705 0.21504 -0.08004 0.16991 -0.08004 0.1169 C -0.08004 0.06296 -0.04705 0.01805 4.44444E-6 2.22222E-6 Z " pathEditMode="relative" rAng="0" ptsTypes="AAAAAAA">
                                      <p:cBhvr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5" y="1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1481E-6 C -0.01406 -0.0051 -0.02899 -0.00903 -0.04392 -0.00903 C -0.11406 -0.00903 -0.16892 0.04791 -0.16892 0.11689 C -0.16892 0.18495 -0.11406 0.24097 -0.04392 0.24097 C -0.02899 0.24097 -0.01406 0.23796 -5.55556E-7 0.2331 C -0.04705 0.21504 -0.08003 0.1699 -0.08003 0.11689 C -0.08003 0.06296 -0.04705 0.01805 -5.55556E-7 4.81481E-6 Z " pathEditMode="relative" rAng="0" ptsTypes="AAAAAAA">
                                      <p:cBhvr>
                                        <p:cTn id="41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5" y="1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5324 C -0.0125 0.04931 -0.02708 0.0463 -0.04184 0.0463 C -0.11111 0.0463 -0.16528 0.09121 -0.16528 0.14607 C -0.16528 0.2 -0.11111 0.24445 -0.04184 0.24445 C -0.02708 0.24445 -0.0125 0.2419 0.00156 0.2382 C -0.04497 0.22385 -0.0776 0.18797 -0.0776 0.14607 C -0.0776 0.10324 -0.04497 0.0676 0.00156 0.05324 Z " pathEditMode="relative" rAng="0" ptsTypes="AAAAAAA">
                                      <p:cBhvr>
                                        <p:cTn id="45" dur="2000" spd="-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1" y="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build="p"/>
      <p:bldP spid="6" grpId="1" uiExpand="1" build="p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761</TotalTime>
  <Words>55</Words>
  <Application>Microsoft Office PowerPoint</Application>
  <PresentationFormat>عرض على الشاشة (4:3)</PresentationFormat>
  <Paragraphs>15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0" baseType="lpstr">
      <vt:lpstr>Arial</vt:lpstr>
      <vt:lpstr>Calibri</vt:lpstr>
      <vt:lpstr>school</vt:lpstr>
      <vt:lpstr>الزوايا</vt:lpstr>
      <vt:lpstr>عرض تقديمي في PowerPoint</vt:lpstr>
      <vt:lpstr>الزوايا</vt:lpstr>
      <vt:lpstr>أنواع الزوايا</vt:lpstr>
      <vt:lpstr>كيف نسمي الزاوية </vt:lpstr>
      <vt:lpstr>أنواع الزوايا</vt:lpstr>
      <vt:lpstr>lll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أمين العيسى</cp:lastModifiedBy>
  <cp:revision>69</cp:revision>
  <dcterms:created xsi:type="dcterms:W3CDTF">2020-05-02T02:36:07Z</dcterms:created>
  <dcterms:modified xsi:type="dcterms:W3CDTF">2020-09-19T17:19:09Z</dcterms:modified>
</cp:coreProperties>
</file>